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7" r:id="rId2"/>
  </p:sldMasterIdLst>
  <p:notesMasterIdLst>
    <p:notesMasterId r:id="rId14"/>
  </p:notesMasterIdLst>
  <p:sldIdLst>
    <p:sldId id="258" r:id="rId3"/>
    <p:sldId id="3686515" r:id="rId4"/>
    <p:sldId id="3686517" r:id="rId5"/>
    <p:sldId id="3686559" r:id="rId6"/>
    <p:sldId id="3686560" r:id="rId7"/>
    <p:sldId id="3686561" r:id="rId8"/>
    <p:sldId id="3686566" r:id="rId9"/>
    <p:sldId id="3686565" r:id="rId10"/>
    <p:sldId id="3686567" r:id="rId11"/>
    <p:sldId id="3686568" r:id="rId12"/>
    <p:sldId id="3686497" r:id="rId13"/>
  </p:sldIdLst>
  <p:sldSz cx="12801600" cy="7200900"/>
  <p:notesSz cx="6797675" cy="9928225"/>
  <p:custDataLst>
    <p:tags r:id="rId15"/>
  </p:custDataLst>
  <p:defaultTextStyle>
    <a:defPPr>
      <a:defRPr lang="zh-CN"/>
    </a:defPPr>
    <a:lvl1pPr marL="0" lvl="0" indent="0" algn="l" defTabSz="114173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570230" lvl="1" indent="-113030" algn="l" defTabSz="114173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141730" lvl="2" indent="-227330" algn="l" defTabSz="114173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711325" lvl="3" indent="-339725" algn="l" defTabSz="114173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282825" lvl="4" indent="-454025" algn="l" defTabSz="114173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lvl="5" indent="-454025" algn="l" defTabSz="114173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lvl="6" indent="-454025" algn="l" defTabSz="114173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lvl="7" indent="-454025" algn="l" defTabSz="114173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lvl="8" indent="-454025" algn="l" defTabSz="114173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2" userDrawn="1">
          <p15:clr>
            <a:srgbClr val="A4A3A4"/>
          </p15:clr>
        </p15:guide>
        <p15:guide id="2" pos="402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uyuan DENG" initials="XD" lastIdx="1" clrIdx="0"/>
  <p:cmAuthor id="2" name="Betty Mo" initials="BM" lastIdx="1" clrIdx="1"/>
  <p:cmAuthor id="3" name="黄聃" initials="黄聃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E81BD"/>
    <a:srgbClr val="0432FF"/>
    <a:srgbClr val="A4EAD8"/>
    <a:srgbClr val="D0E3EA"/>
    <a:srgbClr val="FF40FF"/>
    <a:srgbClr val="FFFFFF"/>
    <a:srgbClr val="FFFF66"/>
    <a:srgbClr val="E9F1F5"/>
    <a:srgbClr val="B9CDE5"/>
    <a:srgbClr val="95B3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49" autoAdjust="0"/>
    <p:restoredTop sz="87123" autoAdjust="0"/>
  </p:normalViewPr>
  <p:slideViewPr>
    <p:cSldViewPr showGuides="1">
      <p:cViewPr varScale="1">
        <p:scale>
          <a:sx n="105" d="100"/>
          <a:sy n="105" d="100"/>
        </p:scale>
        <p:origin x="920" y="184"/>
      </p:cViewPr>
      <p:guideLst>
        <p:guide orient="horz" pos="2252"/>
        <p:guide pos="402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4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</a:lstStyle>
          <a:p>
            <a:pPr marL="0" marR="0" lvl="0" indent="0" algn="l" defTabSz="11417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836" y="0"/>
            <a:ext cx="2945659" cy="4964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/>
            </a:lvl1pPr>
          </a:lstStyle>
          <a:p>
            <a:pPr marL="0" marR="0" lvl="0" indent="0" algn="r" defTabSz="11417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E0D72EB-56EB-4991-A892-A5CE144BC12E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2026/6/17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宋体" panose="02010600030101010101" pitchFamily="2" charset="-122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宋体" panose="02010600030101010101" pitchFamily="2" charset="-122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9516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</a:lstStyle>
          <a:p>
            <a:pPr marL="0" marR="0" lvl="0" indent="0" algn="l" defTabSz="11417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836" y="9429516"/>
            <a:ext cx="2945659" cy="4964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 marL="0" marR="0" lvl="0" indent="0" algn="r" defTabSz="11417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B66D08-2390-484F-8BCE-1AC42F82CB25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panose="02010600030101010101" pitchFamily="2" charset="-122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2721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04256" y="143346"/>
            <a:ext cx="10369155" cy="575776"/>
          </a:xfrm>
          <a:prstGeom prst="rect">
            <a:avLst/>
          </a:prstGeom>
        </p:spPr>
        <p:txBody>
          <a:bodyPr/>
          <a:lstStyle>
            <a:lvl1pPr>
              <a:defRPr lang="zh-CN" altLang="en-US" sz="3600" b="1" i="0" u="none" kern="1200" baseline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480000" y="971999"/>
            <a:ext cx="11808000" cy="5364000"/>
          </a:xfrm>
          <a:prstGeom prst="rect">
            <a:avLst/>
          </a:prstGeom>
        </p:spPr>
        <p:txBody>
          <a:bodyPr/>
          <a:lstStyle>
            <a:lvl1pPr marL="0" indent="-349250" algn="l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p"/>
              <a:defRPr kumimoji="1" lang="zh-CN" altLang="en-US" sz="2800" b="1" kern="12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02920" indent="-274320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Clr>
                <a:srgbClr val="C10000"/>
              </a:buClr>
              <a:buFont typeface="System Font Regular"/>
              <a:buChar char="−"/>
              <a:defRPr kumimoji="1" lang="zh-CN" altLang="en-US" sz="2400" b="0" i="0" u="none" kern="1200" baseline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548640" indent="-198755">
              <a:lnSpc>
                <a:spcPct val="125000"/>
              </a:lnSpc>
              <a:buClr>
                <a:srgbClr val="C00000"/>
              </a:buClr>
              <a:buFont typeface="Arial" panose="020B0604020202020204" pitchFamily="34" charset="0"/>
              <a:buChar char="•"/>
              <a:defRPr kumimoji="1" lang="zh-CN" altLang="en-US" sz="2200" b="0" i="0" u="none" kern="1200" baseline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3pPr>
            <a:lvl4pPr marL="698500" indent="-269875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 kumimoji="1" lang="zh-CN" altLang="en-US" sz="2000" b="0" i="0" u="none" kern="1200" baseline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806450" indent="-269875">
              <a:lnSpc>
                <a:spcPct val="125000"/>
              </a:lnSpc>
              <a:spcBef>
                <a:spcPts val="25"/>
              </a:spcBef>
              <a:spcAft>
                <a:spcPts val="300"/>
              </a:spcAft>
              <a:buClr>
                <a:srgbClr val="C00000"/>
              </a:buClr>
              <a:buFont typeface="System Font Regular"/>
              <a:buChar char="－"/>
              <a:defRPr sz="1800" b="0"/>
            </a:lvl5pPr>
            <a:lvl6pPr marL="1005840" indent="-201295">
              <a:buClr>
                <a:srgbClr val="C00000"/>
              </a:buClr>
              <a:buFont typeface="Wingdings" panose="05000000000000000000" pitchFamily="2" charset="2"/>
              <a:buChar char="§"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</a:lstStyle>
          <a:p>
            <a:pPr lvl="0"/>
            <a:r>
              <a:rPr lang="zh-CN" altLang="en-US" dirty="0"/>
              <a:t>编辑母版文本样式</a:t>
            </a:r>
            <a:endParaRPr lang="en-US" altLang="zh-CN" dirty="0"/>
          </a:p>
          <a:p>
            <a:pPr lvl="1"/>
            <a:r>
              <a:rPr lang="zh-CN" altLang="en-US" dirty="0"/>
              <a:t>第二级</a:t>
            </a:r>
            <a:endParaRPr lang="en-US" altLang="zh-CN" dirty="0"/>
          </a:p>
          <a:p>
            <a:pPr lvl="2"/>
            <a:r>
              <a:rPr lang="zh-CN" altLang="en-US" dirty="0"/>
              <a:t>第三级</a:t>
            </a:r>
            <a:endParaRPr lang="en-US" altLang="zh-CN" dirty="0"/>
          </a:p>
          <a:p>
            <a:pPr lvl="3"/>
            <a:r>
              <a:rPr lang="zh-CN" altLang="en-US" dirty="0"/>
              <a:t>第四级</a:t>
            </a:r>
            <a:endParaRPr lang="en-US" altLang="zh-CN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  <a:p>
            <a:pPr lvl="5"/>
            <a:r>
              <a:rPr lang="zh-CN" altLang="en-US" dirty="0"/>
              <a:t>第六级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2016-04-18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373880" y="6674176"/>
            <a:ext cx="40538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1744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0A734-EF3B-425E-9970-80954DDB080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2016-04-18</a:t>
            </a: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373880" y="6674176"/>
            <a:ext cx="40538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1744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94E68-0D6D-410C-8C00-3741D352D0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58905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09203" y="5040633"/>
            <a:ext cx="7680960" cy="595075"/>
          </a:xfrm>
          <a:prstGeom prst="rect">
            <a:avLst/>
          </a:prstGeom>
        </p:spPr>
        <p:txBody>
          <a:bodyPr anchor="b"/>
          <a:lstStyle>
            <a:lvl1pPr algn="l">
              <a:defRPr sz="1575" b="1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509203" y="643414"/>
            <a:ext cx="7680960" cy="432054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pPr lvl="0"/>
            <a:r>
              <a:rPr lang="en-US" altLang="zh-CN" noProof="0"/>
              <a:t>Click icon to add picture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509203" y="5635708"/>
            <a:ext cx="7680960" cy="8451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5"/>
            </a:lvl1pPr>
            <a:lvl2pPr marL="360045" indent="0">
              <a:buNone/>
              <a:defRPr sz="945"/>
            </a:lvl2pPr>
            <a:lvl3pPr marL="720090" indent="0">
              <a:buNone/>
              <a:defRPr sz="790"/>
            </a:lvl3pPr>
            <a:lvl4pPr marL="1080135" indent="0">
              <a:buNone/>
              <a:defRPr sz="710"/>
            </a:lvl4pPr>
            <a:lvl5pPr marL="1440180" indent="0">
              <a:buNone/>
              <a:defRPr sz="710"/>
            </a:lvl5pPr>
            <a:lvl6pPr marL="1800225" indent="0">
              <a:buNone/>
              <a:defRPr sz="710"/>
            </a:lvl6pPr>
            <a:lvl7pPr marL="2160270" indent="0">
              <a:buNone/>
              <a:defRPr sz="710"/>
            </a:lvl7pPr>
            <a:lvl8pPr marL="2520315" indent="0">
              <a:buNone/>
              <a:defRPr sz="710"/>
            </a:lvl8pPr>
            <a:lvl9pPr marL="2880360" indent="0">
              <a:buNone/>
              <a:defRPr sz="71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2016-04-18</a:t>
            </a: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373880" y="6674176"/>
            <a:ext cx="40538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1744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D8648-5A27-46B1-9DFF-F43427A188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709968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0083" y="143346"/>
            <a:ext cx="11233328" cy="575776"/>
          </a:xfrm>
          <a:prstGeom prst="rect">
            <a:avLst/>
          </a:prstGeom>
        </p:spPr>
        <p:txBody>
          <a:bodyPr/>
          <a:lstStyle>
            <a:lvl1pPr>
              <a:defRPr lang="zh-CN" altLang="en-US" sz="3000" b="1" i="0" u="none" kern="1200" baseline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640080" y="1080173"/>
            <a:ext cx="11521440" cy="47522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p"/>
              <a:defRPr kumimoji="1" lang="zh-CN" altLang="en-US" sz="2400" b="1" kern="12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80060" indent="-342900">
              <a:buFont typeface="Wingdings" panose="05000000000000000000" pitchFamily="2" charset="2"/>
              <a:buChar char=""/>
              <a:defRPr kumimoji="1" lang="zh-CN" altLang="en-US" sz="2200" b="0" i="0" u="none" kern="1200" baseline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342900" indent="205740">
              <a:buFont typeface="微软雅黑" panose="020B0503020204020204" pitchFamily="34" charset="-122"/>
              <a:buChar char="√"/>
              <a:defRPr kumimoji="1" lang="zh-CN" altLang="en-US" sz="2000" b="0" i="0" u="none" kern="1200" baseline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3pPr>
            <a:lvl4pPr marL="617220" indent="-205740">
              <a:lnSpc>
                <a:spcPct val="125000"/>
              </a:lnSpc>
              <a:buFont typeface="Wingdings" panose="05000000000000000000" pitchFamily="2" charset="2"/>
              <a:buChar char="§"/>
              <a:defRPr kumimoji="1" lang="zh-CN" altLang="en-US" sz="1800" b="0" i="0" u="none" kern="1200" baseline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731520" indent="-205740">
              <a:lnSpc>
                <a:spcPct val="125000"/>
              </a:lnSpc>
              <a:buFont typeface="Wingdings" panose="05000000000000000000" pitchFamily="2" charset="2"/>
              <a:buChar char="§"/>
              <a:defRPr b="0"/>
            </a:lvl5pPr>
          </a:lstStyle>
          <a:p>
            <a:pPr lvl="0"/>
            <a:r>
              <a:rPr lang="zh-CN" altLang="en-US" dirty="0"/>
              <a:t> 编辑母版文本样式</a:t>
            </a:r>
          </a:p>
          <a:p>
            <a:pPr marL="203200" lvl="1" indent="-342900" algn="l" defTabSz="11398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–"/>
            </a:pPr>
            <a:r>
              <a:rPr lang="zh-CN" altLang="en-US" dirty="0"/>
              <a:t>第二级</a:t>
            </a:r>
          </a:p>
          <a:p>
            <a:pPr marL="702945" lvl="2" indent="-342900" algn="l" defTabSz="11398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zh-CN" altLang="en-US" dirty="0"/>
              <a:t>第三级</a:t>
            </a:r>
          </a:p>
          <a:p>
            <a:pPr marL="1021080" lvl="3" indent="-342900" algn="l" defTabSz="11398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dirty="0"/>
              <a:t>第四级</a:t>
            </a:r>
          </a:p>
          <a:p>
            <a:pPr marL="1273175" lvl="3" indent="-342900" algn="l" defTabSz="11398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–"/>
            </a:pPr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2016-04-18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373880" y="6674176"/>
            <a:ext cx="40538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1744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0A734-EF3B-425E-9970-80954DDB08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9321308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11240" y="4627254"/>
            <a:ext cx="10881360" cy="1430179"/>
          </a:xfrm>
          <a:prstGeom prst="rect">
            <a:avLst/>
          </a:prstGeom>
        </p:spPr>
        <p:txBody>
          <a:bodyPr anchor="t"/>
          <a:lstStyle>
            <a:lvl1pPr algn="l">
              <a:defRPr sz="3150" b="1" cap="all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011240" y="3052049"/>
            <a:ext cx="10881360" cy="15751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1pPr>
            <a:lvl2pPr marL="360045" indent="0">
              <a:buNone/>
              <a:defRPr sz="1420">
                <a:solidFill>
                  <a:schemeClr val="tx1">
                    <a:tint val="75000"/>
                  </a:schemeClr>
                </a:solidFill>
              </a:defRPr>
            </a:lvl2pPr>
            <a:lvl3pPr marL="72009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3pPr>
            <a:lvl4pPr marL="1080135" indent="0">
              <a:buNone/>
              <a:defRPr sz="1105">
                <a:solidFill>
                  <a:schemeClr val="tx1">
                    <a:tint val="75000"/>
                  </a:schemeClr>
                </a:solidFill>
              </a:defRPr>
            </a:lvl4pPr>
            <a:lvl5pPr marL="1440180" indent="0">
              <a:buNone/>
              <a:defRPr sz="1105">
                <a:solidFill>
                  <a:schemeClr val="tx1">
                    <a:tint val="75000"/>
                  </a:schemeClr>
                </a:solidFill>
              </a:defRPr>
            </a:lvl5pPr>
            <a:lvl6pPr marL="1800225" indent="0">
              <a:buNone/>
              <a:defRPr sz="1105">
                <a:solidFill>
                  <a:schemeClr val="tx1">
                    <a:tint val="75000"/>
                  </a:schemeClr>
                </a:solidFill>
              </a:defRPr>
            </a:lvl6pPr>
            <a:lvl7pPr marL="2160270" indent="0">
              <a:buNone/>
              <a:defRPr sz="1105">
                <a:solidFill>
                  <a:schemeClr val="tx1">
                    <a:tint val="75000"/>
                  </a:schemeClr>
                </a:solidFill>
              </a:defRPr>
            </a:lvl7pPr>
            <a:lvl8pPr marL="2520315" indent="0">
              <a:buNone/>
              <a:defRPr sz="1105">
                <a:solidFill>
                  <a:schemeClr val="tx1">
                    <a:tint val="75000"/>
                  </a:schemeClr>
                </a:solidFill>
              </a:defRPr>
            </a:lvl8pPr>
            <a:lvl9pPr marL="2880360" indent="0">
              <a:buNone/>
              <a:defRPr sz="11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2016-04-18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373880" y="6674176"/>
            <a:ext cx="40538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1744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44B76-BDB5-48DA-9429-18FB768FED7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0080" y="288370"/>
            <a:ext cx="11521440" cy="1200150"/>
          </a:xfrm>
          <a:prstGeom prst="rect">
            <a:avLst/>
          </a:prstGeo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2016-04-18</a:t>
            </a: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373880" y="6674176"/>
            <a:ext cx="40538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1744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8C75F-3921-4200-A546-C4950D0184B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2016-04-18</a:t>
            </a: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373880" y="6674176"/>
            <a:ext cx="40538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1744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94E68-0D6D-410C-8C00-3741D352D06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09203" y="5040633"/>
            <a:ext cx="7680960" cy="595075"/>
          </a:xfrm>
          <a:prstGeom prst="rect">
            <a:avLst/>
          </a:prstGeom>
        </p:spPr>
        <p:txBody>
          <a:bodyPr anchor="b"/>
          <a:lstStyle>
            <a:lvl1pPr algn="l">
              <a:defRPr sz="1575" b="1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509203" y="643414"/>
            <a:ext cx="7680960" cy="432054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pPr lvl="0"/>
            <a:r>
              <a:rPr lang="en-US" altLang="zh-CN" noProof="0"/>
              <a:t>Click icon to add picture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509203" y="5635708"/>
            <a:ext cx="7680960" cy="8451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5"/>
            </a:lvl1pPr>
            <a:lvl2pPr marL="360045" indent="0">
              <a:buNone/>
              <a:defRPr sz="945"/>
            </a:lvl2pPr>
            <a:lvl3pPr marL="720090" indent="0">
              <a:buNone/>
              <a:defRPr sz="790"/>
            </a:lvl3pPr>
            <a:lvl4pPr marL="1080135" indent="0">
              <a:buNone/>
              <a:defRPr sz="710"/>
            </a:lvl4pPr>
            <a:lvl5pPr marL="1440180" indent="0">
              <a:buNone/>
              <a:defRPr sz="710"/>
            </a:lvl5pPr>
            <a:lvl6pPr marL="1800225" indent="0">
              <a:buNone/>
              <a:defRPr sz="710"/>
            </a:lvl6pPr>
            <a:lvl7pPr marL="2160270" indent="0">
              <a:buNone/>
              <a:defRPr sz="710"/>
            </a:lvl7pPr>
            <a:lvl8pPr marL="2520315" indent="0">
              <a:buNone/>
              <a:defRPr sz="710"/>
            </a:lvl8pPr>
            <a:lvl9pPr marL="2880360" indent="0">
              <a:buNone/>
              <a:defRPr sz="71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2016-04-18</a:t>
            </a: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373880" y="6674176"/>
            <a:ext cx="40538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1744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D8648-5A27-46B1-9DFF-F43427A188E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0083" y="143346"/>
            <a:ext cx="11233328" cy="575776"/>
          </a:xfrm>
          <a:prstGeom prst="rect">
            <a:avLst/>
          </a:prstGeom>
        </p:spPr>
        <p:txBody>
          <a:bodyPr/>
          <a:lstStyle>
            <a:lvl1pPr>
              <a:defRPr lang="zh-CN" altLang="en-US" sz="3000" b="1" i="0" u="none" kern="1200" baseline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640080" y="1080173"/>
            <a:ext cx="11521440" cy="47522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p"/>
              <a:defRPr kumimoji="1" lang="zh-CN" altLang="en-US" sz="2400" b="1" kern="12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80060" indent="-342900">
              <a:buFont typeface="Wingdings" panose="05000000000000000000" pitchFamily="2" charset="2"/>
              <a:buChar char=""/>
              <a:defRPr kumimoji="1" lang="zh-CN" altLang="en-US" sz="2200" b="0" i="0" u="none" kern="1200" baseline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342900" indent="205740">
              <a:buFont typeface="微软雅黑" panose="020B0503020204020204" pitchFamily="34" charset="-122"/>
              <a:buChar char="√"/>
              <a:defRPr kumimoji="1" lang="zh-CN" altLang="en-US" sz="2000" b="0" i="0" u="none" kern="1200" baseline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3pPr>
            <a:lvl4pPr marL="617220" indent="-205740">
              <a:lnSpc>
                <a:spcPct val="125000"/>
              </a:lnSpc>
              <a:buFont typeface="Wingdings" panose="05000000000000000000" pitchFamily="2" charset="2"/>
              <a:buChar char="§"/>
              <a:defRPr kumimoji="1" lang="zh-CN" altLang="en-US" sz="1800" b="0" i="0" u="none" kern="1200" baseline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731520" indent="-205740">
              <a:lnSpc>
                <a:spcPct val="125000"/>
              </a:lnSpc>
              <a:buFont typeface="Wingdings" panose="05000000000000000000" pitchFamily="2" charset="2"/>
              <a:buChar char="§"/>
              <a:defRPr b="0"/>
            </a:lvl5pPr>
          </a:lstStyle>
          <a:p>
            <a:pPr lvl="0"/>
            <a:r>
              <a:rPr lang="zh-CN" altLang="en-US" dirty="0"/>
              <a:t> 编辑母版文本样式</a:t>
            </a:r>
          </a:p>
          <a:p>
            <a:pPr marL="203200" lvl="1" indent="-342900" algn="l" defTabSz="11398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–"/>
            </a:pPr>
            <a:r>
              <a:rPr lang="zh-CN" altLang="en-US" dirty="0"/>
              <a:t>第二级</a:t>
            </a:r>
          </a:p>
          <a:p>
            <a:pPr marL="702945" lvl="2" indent="-342900" algn="l" defTabSz="11398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zh-CN" altLang="en-US" dirty="0"/>
              <a:t>第三级</a:t>
            </a:r>
          </a:p>
          <a:p>
            <a:pPr marL="1021080" lvl="3" indent="-342900" algn="l" defTabSz="11398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dirty="0"/>
              <a:t>第四级</a:t>
            </a:r>
          </a:p>
          <a:p>
            <a:pPr marL="1273175" lvl="3" indent="-342900" algn="l" defTabSz="11398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–"/>
            </a:pPr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2016-04-18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373880" y="6674176"/>
            <a:ext cx="40538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1744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0A734-EF3B-425E-9970-80954DDB080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04256" y="143346"/>
            <a:ext cx="10369155" cy="575776"/>
          </a:xfrm>
          <a:prstGeom prst="rect">
            <a:avLst/>
          </a:prstGeom>
        </p:spPr>
        <p:txBody>
          <a:bodyPr/>
          <a:lstStyle>
            <a:lvl1pPr>
              <a:defRPr lang="zh-CN" altLang="en-US" sz="3600" b="1" i="0" u="none" kern="1200" baseline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480000" y="971999"/>
            <a:ext cx="11808000" cy="5364000"/>
          </a:xfrm>
          <a:prstGeom prst="rect">
            <a:avLst/>
          </a:prstGeom>
        </p:spPr>
        <p:txBody>
          <a:bodyPr/>
          <a:lstStyle>
            <a:lvl1pPr marL="0" indent="-349250" algn="l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p"/>
              <a:defRPr kumimoji="1" lang="zh-CN" altLang="en-US" sz="2800" b="1" kern="12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02920" indent="-274320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Clr>
                <a:srgbClr val="C10000"/>
              </a:buClr>
              <a:buFont typeface="System Font Regular"/>
              <a:buChar char="−"/>
              <a:defRPr kumimoji="1" lang="zh-CN" altLang="en-US" sz="2400" b="0" i="0" u="none" kern="1200" baseline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548640" indent="-198755">
              <a:lnSpc>
                <a:spcPct val="125000"/>
              </a:lnSpc>
              <a:buClr>
                <a:srgbClr val="C00000"/>
              </a:buClr>
              <a:buFont typeface="Arial" panose="020B0604020202020204" pitchFamily="34" charset="0"/>
              <a:buChar char="•"/>
              <a:defRPr kumimoji="1" lang="zh-CN" altLang="en-US" sz="2200" b="0" i="0" u="none" kern="1200" baseline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3pPr>
            <a:lvl4pPr marL="698500" indent="-269875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Wingdings" panose="05000000000000000000" pitchFamily="2" charset="2"/>
              <a:buChar char="Ø"/>
              <a:defRPr kumimoji="1" lang="zh-CN" altLang="en-US" sz="2000" b="0" i="0" u="none" kern="1200" baseline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806450" indent="-269875">
              <a:lnSpc>
                <a:spcPct val="125000"/>
              </a:lnSpc>
              <a:spcBef>
                <a:spcPts val="25"/>
              </a:spcBef>
              <a:spcAft>
                <a:spcPts val="300"/>
              </a:spcAft>
              <a:buClr>
                <a:srgbClr val="C00000"/>
              </a:buClr>
              <a:buFont typeface="System Font Regular"/>
              <a:buChar char="－"/>
              <a:defRPr sz="1800" b="0"/>
            </a:lvl5pPr>
            <a:lvl6pPr marL="1005840" indent="-201295">
              <a:buClr>
                <a:srgbClr val="C00000"/>
              </a:buClr>
              <a:buFont typeface="Wingdings" panose="05000000000000000000" pitchFamily="2" charset="2"/>
              <a:buChar char="§"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</a:lstStyle>
          <a:p>
            <a:pPr lvl="0"/>
            <a:r>
              <a:rPr lang="zh-CN" altLang="en-US" dirty="0"/>
              <a:t>编辑母版文本样式</a:t>
            </a:r>
            <a:endParaRPr lang="en-US" altLang="zh-CN" dirty="0"/>
          </a:p>
          <a:p>
            <a:pPr lvl="1"/>
            <a:r>
              <a:rPr lang="zh-CN" altLang="en-US" dirty="0"/>
              <a:t>第二级</a:t>
            </a:r>
            <a:endParaRPr lang="en-US" altLang="zh-CN" dirty="0"/>
          </a:p>
          <a:p>
            <a:pPr lvl="2"/>
            <a:r>
              <a:rPr lang="zh-CN" altLang="en-US" dirty="0"/>
              <a:t>第三级</a:t>
            </a:r>
            <a:endParaRPr lang="en-US" altLang="zh-CN" dirty="0"/>
          </a:p>
          <a:p>
            <a:pPr lvl="3"/>
            <a:r>
              <a:rPr lang="zh-CN" altLang="en-US" dirty="0"/>
              <a:t>第四级</a:t>
            </a:r>
            <a:endParaRPr lang="en-US" altLang="zh-CN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  <a:p>
            <a:pPr lvl="5"/>
            <a:r>
              <a:rPr lang="zh-CN" altLang="en-US" dirty="0"/>
              <a:t>第六级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2016-04-18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373880" y="6674176"/>
            <a:ext cx="40538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1744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0A734-EF3B-425E-9970-80954DDB08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568434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11240" y="4627254"/>
            <a:ext cx="10881360" cy="1430179"/>
          </a:xfrm>
          <a:prstGeom prst="rect">
            <a:avLst/>
          </a:prstGeom>
        </p:spPr>
        <p:txBody>
          <a:bodyPr anchor="t"/>
          <a:lstStyle>
            <a:lvl1pPr algn="l">
              <a:defRPr sz="3150" b="1" cap="all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011240" y="3052049"/>
            <a:ext cx="10881360" cy="15751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1pPr>
            <a:lvl2pPr marL="360045" indent="0">
              <a:buNone/>
              <a:defRPr sz="1420">
                <a:solidFill>
                  <a:schemeClr val="tx1">
                    <a:tint val="75000"/>
                  </a:schemeClr>
                </a:solidFill>
              </a:defRPr>
            </a:lvl2pPr>
            <a:lvl3pPr marL="72009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3pPr>
            <a:lvl4pPr marL="1080135" indent="0">
              <a:buNone/>
              <a:defRPr sz="1105">
                <a:solidFill>
                  <a:schemeClr val="tx1">
                    <a:tint val="75000"/>
                  </a:schemeClr>
                </a:solidFill>
              </a:defRPr>
            </a:lvl4pPr>
            <a:lvl5pPr marL="1440180" indent="0">
              <a:buNone/>
              <a:defRPr sz="1105">
                <a:solidFill>
                  <a:schemeClr val="tx1">
                    <a:tint val="75000"/>
                  </a:schemeClr>
                </a:solidFill>
              </a:defRPr>
            </a:lvl5pPr>
            <a:lvl6pPr marL="1800225" indent="0">
              <a:buNone/>
              <a:defRPr sz="1105">
                <a:solidFill>
                  <a:schemeClr val="tx1">
                    <a:tint val="75000"/>
                  </a:schemeClr>
                </a:solidFill>
              </a:defRPr>
            </a:lvl6pPr>
            <a:lvl7pPr marL="2160270" indent="0">
              <a:buNone/>
              <a:defRPr sz="1105">
                <a:solidFill>
                  <a:schemeClr val="tx1">
                    <a:tint val="75000"/>
                  </a:schemeClr>
                </a:solidFill>
              </a:defRPr>
            </a:lvl7pPr>
            <a:lvl8pPr marL="2520315" indent="0">
              <a:buNone/>
              <a:defRPr sz="1105">
                <a:solidFill>
                  <a:schemeClr val="tx1">
                    <a:tint val="75000"/>
                  </a:schemeClr>
                </a:solidFill>
              </a:defRPr>
            </a:lvl8pPr>
            <a:lvl9pPr marL="2880360" indent="0">
              <a:buNone/>
              <a:defRPr sz="11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2016-04-18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373880" y="6674176"/>
            <a:ext cx="40538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1744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44B76-BDB5-48DA-9429-18FB768FED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6223846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0080" y="288370"/>
            <a:ext cx="11521440" cy="1200150"/>
          </a:xfrm>
          <a:prstGeom prst="rect">
            <a:avLst/>
          </a:prstGeo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2016-04-18</a:t>
            </a: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373880" y="6674176"/>
            <a:ext cx="40538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174480" y="6674176"/>
            <a:ext cx="2987040" cy="3833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8C75F-3921-4200-A546-C4950D0184B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55895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</p:nvPr>
        </p:nvSpPr>
        <p:spPr>
          <a:xfrm>
            <a:off x="1792289" y="193535"/>
            <a:ext cx="9934723" cy="575222"/>
          </a:xfrm>
          <a:prstGeom prst="rect">
            <a:avLst/>
          </a:prstGeom>
          <a:noFill/>
          <a:ln w="9525">
            <a:noFill/>
          </a:ln>
        </p:spPr>
        <p:txBody>
          <a:bodyPr lIns="114181" tIns="57091" rIns="114181" bIns="57091"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</p:nvPr>
        </p:nvSpPr>
        <p:spPr>
          <a:xfrm>
            <a:off x="641351" y="1152181"/>
            <a:ext cx="11518900" cy="4778411"/>
          </a:xfrm>
          <a:prstGeom prst="rect">
            <a:avLst/>
          </a:prstGeom>
          <a:noFill/>
          <a:ln w="9525">
            <a:noFill/>
          </a:ln>
        </p:spPr>
        <p:txBody>
          <a:bodyPr lIns="114181" tIns="57091" rIns="114181" bIns="57091"/>
          <a:lstStyle/>
          <a:p>
            <a:pPr lvl="0"/>
            <a:r>
              <a:rPr lang="zh-CN" altLang="en-US" dirty="0"/>
              <a:t> 单击此处编辑母版文本样式</a:t>
            </a:r>
          </a:p>
          <a:p>
            <a:pPr marL="203200" lvl="1" indent="-342900" algn="l" defTabSz="11398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–"/>
            </a:pPr>
            <a:r>
              <a:rPr lang="zh-CN" altLang="en-US" dirty="0"/>
              <a:t>第二级</a:t>
            </a:r>
          </a:p>
          <a:p>
            <a:pPr marL="702945" lvl="2" indent="-342900" algn="l" defTabSz="11398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zh-CN" altLang="en-US" dirty="0"/>
              <a:t>第三级</a:t>
            </a:r>
          </a:p>
          <a:p>
            <a:pPr marL="1021080" lvl="3" indent="-342900" algn="l" defTabSz="11398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dirty="0"/>
              <a:t>第四级</a:t>
            </a:r>
          </a:p>
          <a:p>
            <a:pPr marL="1273175" lvl="3" indent="-342900" algn="l" defTabSz="11398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–"/>
            </a:pPr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641351" y="6673853"/>
            <a:ext cx="2986088" cy="384175"/>
          </a:xfrm>
          <a:prstGeom prst="rect">
            <a:avLst/>
          </a:prstGeom>
        </p:spPr>
        <p:txBody>
          <a:bodyPr vert="horz" wrap="square" lIns="114181" tIns="57091" rIns="114181" bIns="57091" numCol="1" anchor="ctr" anchorCtr="0" compatLnSpc="1"/>
          <a:lstStyle>
            <a:lvl1pPr eaLnBrk="1" hangingPunct="1">
              <a:defRPr sz="1125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 altLang="zh-CN"/>
              <a:t>2016-04-18</a:t>
            </a:r>
            <a:endParaRPr lang="zh-CN" altLang="en-US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373563" y="6673853"/>
            <a:ext cx="4054476" cy="384175"/>
          </a:xfrm>
          <a:prstGeom prst="rect">
            <a:avLst/>
          </a:prstGeom>
        </p:spPr>
        <p:txBody>
          <a:bodyPr vert="horz" lIns="114181" tIns="57091" rIns="114181" bIns="57091" rtlCol="0" anchor="ctr"/>
          <a:lstStyle>
            <a:lvl1pPr algn="ctr" defTabSz="856615" eaLnBrk="1" fontAlgn="auto" hangingPunct="1">
              <a:spcBef>
                <a:spcPts val="0"/>
              </a:spcBef>
              <a:spcAft>
                <a:spcPts val="0"/>
              </a:spcAft>
              <a:defRPr sz="1125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497144" y="6661896"/>
            <a:ext cx="2986088" cy="384175"/>
          </a:xfrm>
          <a:prstGeom prst="rect">
            <a:avLst/>
          </a:prstGeom>
        </p:spPr>
        <p:txBody>
          <a:bodyPr vert="horz" wrap="square" lIns="114181" tIns="57091" rIns="114181" bIns="57091" numCol="1" anchor="ctr" anchorCtr="0" compatLnSpc="1"/>
          <a:lstStyle>
            <a:lvl1pPr algn="r" eaLnBrk="1" hangingPunct="1">
              <a:defRPr sz="1125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FD194E-904C-4B4C-BB1D-AEFF9AB6E99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9964" y="225597"/>
            <a:ext cx="1652442" cy="56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5005" y="90943"/>
            <a:ext cx="1095844" cy="78040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6" r:id="rId6"/>
  </p:sldLayoutIdLst>
  <p:transition spd="slow">
    <p:push dir="u"/>
  </p:transition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lang="zh-CN" altLang="en-US" sz="3000" b="1" i="0" u="none" kern="1200" baseline="0" dirty="0">
          <a:solidFill>
            <a:srgbClr val="002060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465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465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465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465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360045" algn="ctr" rtl="0" eaLnBrk="1" fontAlgn="base" hangingPunct="1">
        <a:spcBef>
          <a:spcPct val="0"/>
        </a:spcBef>
        <a:spcAft>
          <a:spcPct val="0"/>
        </a:spcAft>
        <a:defRPr sz="3465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720090" algn="ctr" rtl="0" eaLnBrk="1" fontAlgn="base" hangingPunct="1">
        <a:spcBef>
          <a:spcPct val="0"/>
        </a:spcBef>
        <a:spcAft>
          <a:spcPct val="0"/>
        </a:spcAft>
        <a:defRPr sz="3465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080135" algn="ctr" rtl="0" eaLnBrk="1" fontAlgn="base" hangingPunct="1">
        <a:spcBef>
          <a:spcPct val="0"/>
        </a:spcBef>
        <a:spcAft>
          <a:spcPct val="0"/>
        </a:spcAft>
        <a:defRPr sz="3465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440180" algn="ctr" rtl="0" eaLnBrk="1" fontAlgn="base" hangingPunct="1">
        <a:spcBef>
          <a:spcPct val="0"/>
        </a:spcBef>
        <a:spcAft>
          <a:spcPct val="0"/>
        </a:spcAft>
        <a:defRPr sz="3465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269875" indent="-269875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C00000"/>
        </a:buClr>
        <a:buFont typeface="Wingdings" panose="05000000000000000000" pitchFamily="2" charset="2"/>
        <a:buChar char="p"/>
        <a:defRPr kumimoji="1" lang="zh-CN" altLang="en-US" sz="2400" b="1" i="0" u="none" kern="1200" baseline="0" dirty="0">
          <a:solidFill>
            <a:srgbClr val="0070C0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71525" indent="-3429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p"/>
        <a:defRPr kumimoji="1" lang="zh-CN" altLang="en-US" sz="2200" b="0" i="0" u="none" kern="1200" baseline="0" dirty="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548640" indent="178435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Font typeface="微软雅黑" panose="020B0503020204020204" pitchFamily="34" charset="-122"/>
        <a:buChar char="–"/>
        <a:defRPr kumimoji="1" lang="zh-CN" altLang="en-US" sz="2000" b="0" i="0" u="none" kern="1200" baseline="0" dirty="0">
          <a:solidFill>
            <a:srgbClr val="1F497D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754380" indent="-180340" algn="l" rtl="0" eaLnBrk="1" fontAlgn="base" hangingPunct="1">
        <a:lnSpc>
          <a:spcPct val="125000"/>
        </a:lnSpc>
        <a:spcBef>
          <a:spcPct val="20000"/>
        </a:spcBef>
        <a:spcAft>
          <a:spcPct val="0"/>
        </a:spcAft>
        <a:buClr>
          <a:srgbClr val="FF0000"/>
        </a:buClr>
        <a:buFont typeface="微软雅黑" panose="020B0503020204020204" pitchFamily="34" charset="-122"/>
        <a:buChar char="√"/>
        <a:defRPr kumimoji="1" lang="zh-CN" altLang="en-US" sz="1800" b="0" i="0" u="none" kern="1200" baseline="0" dirty="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822960" indent="-180340" algn="l" rtl="0" eaLnBrk="1" fontAlgn="base" hangingPunct="1">
        <a:lnSpc>
          <a:spcPct val="125000"/>
        </a:lnSpc>
        <a:spcBef>
          <a:spcPct val="20000"/>
        </a:spcBef>
        <a:spcAft>
          <a:spcPct val="0"/>
        </a:spcAft>
        <a:buClr>
          <a:srgbClr val="FF0000"/>
        </a:buClr>
        <a:buFont typeface="微软雅黑" panose="020B0503020204020204" pitchFamily="34" charset="-122"/>
        <a:buChar char="√"/>
        <a:defRPr kumimoji="1" lang="zh-CN" altLang="en-US" sz="1350" b="0" kern="1200" dirty="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1980565" indent="-180340" algn="l" defTabSz="71945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6pPr>
      <a:lvl7pPr marL="2340610" indent="-180340" algn="l" defTabSz="71945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7pPr>
      <a:lvl8pPr marL="2700655" indent="-180340" algn="l" defTabSz="71945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8pPr>
      <a:lvl9pPr marL="3060700" indent="-180340" algn="l" defTabSz="71945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</p:nvPr>
        </p:nvSpPr>
        <p:spPr>
          <a:xfrm>
            <a:off x="1792289" y="193535"/>
            <a:ext cx="9934723" cy="575222"/>
          </a:xfrm>
          <a:prstGeom prst="rect">
            <a:avLst/>
          </a:prstGeom>
          <a:noFill/>
          <a:ln w="9525">
            <a:noFill/>
          </a:ln>
        </p:spPr>
        <p:txBody>
          <a:bodyPr lIns="114181" tIns="57091" rIns="114181" bIns="57091"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</p:nvPr>
        </p:nvSpPr>
        <p:spPr>
          <a:xfrm>
            <a:off x="641351" y="1152181"/>
            <a:ext cx="11518900" cy="4778411"/>
          </a:xfrm>
          <a:prstGeom prst="rect">
            <a:avLst/>
          </a:prstGeom>
          <a:noFill/>
          <a:ln w="9525">
            <a:noFill/>
          </a:ln>
        </p:spPr>
        <p:txBody>
          <a:bodyPr lIns="114181" tIns="57091" rIns="114181" bIns="57091"/>
          <a:lstStyle/>
          <a:p>
            <a:pPr lvl="0"/>
            <a:r>
              <a:rPr lang="zh-CN" altLang="en-US" dirty="0"/>
              <a:t> 单击此处编辑母版文本样式</a:t>
            </a:r>
          </a:p>
          <a:p>
            <a:pPr marL="203200" lvl="1" indent="-342900" algn="l" defTabSz="11398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–"/>
            </a:pPr>
            <a:r>
              <a:rPr lang="zh-CN" altLang="en-US" dirty="0"/>
              <a:t>第二级</a:t>
            </a:r>
          </a:p>
          <a:p>
            <a:pPr marL="702945" lvl="2" indent="-342900" algn="l" defTabSz="11398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zh-CN" altLang="en-US" dirty="0"/>
              <a:t>第三级</a:t>
            </a:r>
          </a:p>
          <a:p>
            <a:pPr marL="1021080" lvl="3" indent="-342900" algn="l" defTabSz="11398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dirty="0"/>
              <a:t>第四级</a:t>
            </a:r>
          </a:p>
          <a:p>
            <a:pPr marL="1273175" lvl="3" indent="-342900" algn="l" defTabSz="11398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–"/>
            </a:pPr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641351" y="6673853"/>
            <a:ext cx="2986088" cy="384175"/>
          </a:xfrm>
          <a:prstGeom prst="rect">
            <a:avLst/>
          </a:prstGeom>
        </p:spPr>
        <p:txBody>
          <a:bodyPr vert="horz" wrap="square" lIns="114181" tIns="57091" rIns="114181" bIns="57091" numCol="1" anchor="ctr" anchorCtr="0" compatLnSpc="1"/>
          <a:lstStyle>
            <a:lvl1pPr eaLnBrk="1" hangingPunct="1">
              <a:defRPr sz="1125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 altLang="zh-CN"/>
              <a:t>2016-04-18</a:t>
            </a:r>
            <a:endParaRPr lang="zh-CN" altLang="en-US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373563" y="6673853"/>
            <a:ext cx="4054476" cy="384175"/>
          </a:xfrm>
          <a:prstGeom prst="rect">
            <a:avLst/>
          </a:prstGeom>
        </p:spPr>
        <p:txBody>
          <a:bodyPr vert="horz" lIns="114181" tIns="57091" rIns="114181" bIns="57091" rtlCol="0" anchor="ctr"/>
          <a:lstStyle>
            <a:lvl1pPr algn="ctr" defTabSz="856615" eaLnBrk="1" fontAlgn="auto" hangingPunct="1">
              <a:spcBef>
                <a:spcPts val="0"/>
              </a:spcBef>
              <a:spcAft>
                <a:spcPts val="0"/>
              </a:spcAft>
              <a:defRPr sz="1125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497144" y="6661896"/>
            <a:ext cx="2986088" cy="384175"/>
          </a:xfrm>
          <a:prstGeom prst="rect">
            <a:avLst/>
          </a:prstGeom>
        </p:spPr>
        <p:txBody>
          <a:bodyPr vert="horz" wrap="square" lIns="114181" tIns="57091" rIns="114181" bIns="57091" numCol="1" anchor="ctr" anchorCtr="0" compatLnSpc="1"/>
          <a:lstStyle>
            <a:lvl1pPr algn="r" eaLnBrk="1" hangingPunct="1">
              <a:defRPr sz="1125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FD194E-904C-4B4C-BB1D-AEFF9AB6E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754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</p:sldLayoutIdLst>
  <p:transition spd="slow">
    <p:push dir="u"/>
  </p:transition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lang="zh-CN" altLang="en-US" sz="3000" b="1" i="0" u="none" kern="1200" baseline="0" dirty="0">
          <a:solidFill>
            <a:srgbClr val="002060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465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465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465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465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360045" algn="ctr" rtl="0" eaLnBrk="1" fontAlgn="base" hangingPunct="1">
        <a:spcBef>
          <a:spcPct val="0"/>
        </a:spcBef>
        <a:spcAft>
          <a:spcPct val="0"/>
        </a:spcAft>
        <a:defRPr sz="3465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720090" algn="ctr" rtl="0" eaLnBrk="1" fontAlgn="base" hangingPunct="1">
        <a:spcBef>
          <a:spcPct val="0"/>
        </a:spcBef>
        <a:spcAft>
          <a:spcPct val="0"/>
        </a:spcAft>
        <a:defRPr sz="3465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080135" algn="ctr" rtl="0" eaLnBrk="1" fontAlgn="base" hangingPunct="1">
        <a:spcBef>
          <a:spcPct val="0"/>
        </a:spcBef>
        <a:spcAft>
          <a:spcPct val="0"/>
        </a:spcAft>
        <a:defRPr sz="3465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440180" algn="ctr" rtl="0" eaLnBrk="1" fontAlgn="base" hangingPunct="1">
        <a:spcBef>
          <a:spcPct val="0"/>
        </a:spcBef>
        <a:spcAft>
          <a:spcPct val="0"/>
        </a:spcAft>
        <a:defRPr sz="3465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269875" indent="-269875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C00000"/>
        </a:buClr>
        <a:buFont typeface="Wingdings" panose="05000000000000000000" pitchFamily="2" charset="2"/>
        <a:buChar char="p"/>
        <a:defRPr kumimoji="1" lang="zh-CN" altLang="en-US" sz="2400" b="1" i="0" u="none" kern="1200" baseline="0" dirty="0">
          <a:solidFill>
            <a:srgbClr val="0070C0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71525" indent="-3429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p"/>
        <a:defRPr kumimoji="1" lang="zh-CN" altLang="en-US" sz="2200" b="0" i="0" u="none" kern="1200" baseline="0" dirty="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548640" indent="178435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Font typeface="微软雅黑" panose="020B0503020204020204" pitchFamily="34" charset="-122"/>
        <a:buChar char="–"/>
        <a:defRPr kumimoji="1" lang="zh-CN" altLang="en-US" sz="2000" b="0" i="0" u="none" kern="1200" baseline="0" dirty="0">
          <a:solidFill>
            <a:srgbClr val="1F497D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754380" indent="-180340" algn="l" rtl="0" eaLnBrk="1" fontAlgn="base" hangingPunct="1">
        <a:lnSpc>
          <a:spcPct val="125000"/>
        </a:lnSpc>
        <a:spcBef>
          <a:spcPct val="20000"/>
        </a:spcBef>
        <a:spcAft>
          <a:spcPct val="0"/>
        </a:spcAft>
        <a:buClr>
          <a:srgbClr val="FF0000"/>
        </a:buClr>
        <a:buFont typeface="微软雅黑" panose="020B0503020204020204" pitchFamily="34" charset="-122"/>
        <a:buChar char="√"/>
        <a:defRPr kumimoji="1" lang="zh-CN" altLang="en-US" sz="1800" b="0" i="0" u="none" kern="1200" baseline="0" dirty="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822960" indent="-180340" algn="l" rtl="0" eaLnBrk="1" fontAlgn="base" hangingPunct="1">
        <a:lnSpc>
          <a:spcPct val="125000"/>
        </a:lnSpc>
        <a:spcBef>
          <a:spcPct val="20000"/>
        </a:spcBef>
        <a:spcAft>
          <a:spcPct val="0"/>
        </a:spcAft>
        <a:buClr>
          <a:srgbClr val="FF0000"/>
        </a:buClr>
        <a:buFont typeface="微软雅黑" panose="020B0503020204020204" pitchFamily="34" charset="-122"/>
        <a:buChar char="√"/>
        <a:defRPr kumimoji="1" lang="zh-CN" altLang="en-US" sz="1350" b="0" kern="1200" dirty="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1980565" indent="-180340" algn="l" defTabSz="71945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6pPr>
      <a:lvl7pPr marL="2340610" indent="-180340" algn="l" defTabSz="71945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7pPr>
      <a:lvl8pPr marL="2700655" indent="-180340" algn="l" defTabSz="71945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8pPr>
      <a:lvl9pPr marL="3060700" indent="-180340" algn="l" defTabSz="71945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19455" rtl="0" eaLnBrk="1" latinLnBrk="0" hangingPunct="1">
        <a:defRPr sz="14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8"/>
          <p:cNvSpPr txBox="1">
            <a:spLocks noChangeArrowheads="1"/>
          </p:cNvSpPr>
          <p:nvPr/>
        </p:nvSpPr>
        <p:spPr bwMode="auto">
          <a:xfrm>
            <a:off x="4079140" y="6803107"/>
            <a:ext cx="4913948" cy="300535"/>
          </a:xfrm>
          <a:prstGeom prst="rect">
            <a:avLst/>
          </a:prstGeom>
          <a:noFill/>
          <a:ln>
            <a:noFill/>
          </a:ln>
        </p:spPr>
        <p:txBody>
          <a:bodyPr lIns="96004" tIns="48002" rIns="96004" bIns="48002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60120" eaLnBrk="1" hangingPunct="1">
              <a:defRPr/>
            </a:pPr>
            <a:r>
              <a:rPr lang="en-US" altLang="zh-CN" sz="1260" b="1" dirty="0">
                <a:solidFill>
                  <a:prstClr val="white">
                    <a:lumMod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www.nscc-gz.cn</a:t>
            </a:r>
            <a:endParaRPr lang="zh-CN" altLang="en-US" sz="1260" b="1" dirty="0">
              <a:solidFill>
                <a:prstClr val="white">
                  <a:lumMod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102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163" y="268369"/>
            <a:ext cx="2570321" cy="8767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"/>
          <p:cNvGrpSpPr/>
          <p:nvPr/>
        </p:nvGrpSpPr>
        <p:grpSpPr>
          <a:xfrm>
            <a:off x="4616997" y="282166"/>
            <a:ext cx="1724908" cy="714010"/>
            <a:chOff x="4332642" y="686326"/>
            <a:chExt cx="1724908" cy="714010"/>
          </a:xfrm>
        </p:grpSpPr>
        <p:pic>
          <p:nvPicPr>
            <p:cNvPr id="10" name="Picture 2"/>
            <p:cNvPicPr>
              <a:picLocks noChangeAspect="1" noChangeArrowheads="1"/>
            </p:cNvPicPr>
            <p:nvPr userDrawn="1"/>
          </p:nvPicPr>
          <p:blipFill rotWithShape="1">
            <a:blip r:embed="rId5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25" r="41705" b="35446"/>
            <a:stretch>
              <a:fillRect/>
            </a:stretch>
          </p:blipFill>
          <p:spPr bwMode="auto">
            <a:xfrm>
              <a:off x="4332642" y="686326"/>
              <a:ext cx="1705546" cy="545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/>
            <p:cNvPicPr>
              <a:picLocks noChangeAspect="1" noChangeArrowheads="1"/>
            </p:cNvPicPr>
            <p:nvPr userDrawn="1"/>
          </p:nvPicPr>
          <p:blipFill rotWithShape="1">
            <a:blip r:embed="rId5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397" t="66658" r="10792" b="-2"/>
            <a:stretch>
              <a:fillRect/>
            </a:stretch>
          </p:blipFill>
          <p:spPr bwMode="auto">
            <a:xfrm>
              <a:off x="4352004" y="1248499"/>
              <a:ext cx="1705546" cy="151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196033" y="3654256"/>
            <a:ext cx="8920334" cy="59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813" tIns="50406" rIns="100813" bIns="50406">
            <a:spAutoFit/>
          </a:bodyPr>
          <a:lstStyle/>
          <a:p>
            <a:pPr lvl="0" algn="ctr" defTabSz="1198880">
              <a:lnSpc>
                <a:spcPct val="125000"/>
              </a:lnSpc>
              <a:spcBef>
                <a:spcPct val="50000"/>
              </a:spcBef>
              <a:defRPr/>
            </a:pPr>
            <a:r>
              <a:rPr lang="en-US" altLang="zh-CN" sz="2800" b="1" spc="3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Yat</a:t>
            </a:r>
            <a:r>
              <a:rPr lang="en-US" altLang="zh-CN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spc="3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en-US" altLang="zh-CN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ompiler </a:t>
            </a:r>
            <a:r>
              <a:rPr lang="en-US" altLang="zh-CN" sz="2800" b="1" spc="3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en-US" altLang="zh-CN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onstruction with </a:t>
            </a:r>
            <a:r>
              <a:rPr lang="en-US" altLang="zh-CN" sz="2800" b="1" spc="3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endParaRPr kumimoji="0" lang="en-US" altLang="zh-CN" sz="2800" b="1" i="0" u="none" strike="noStrike" kern="1200" cap="none" spc="30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1"/>
          <p:cNvSpPr/>
          <p:nvPr/>
        </p:nvSpPr>
        <p:spPr>
          <a:xfrm>
            <a:off x="3887264" y="4974456"/>
            <a:ext cx="5537872" cy="1218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141730" rtl="0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30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中山大学 </a:t>
            </a:r>
            <a:r>
              <a:rPr lang="zh-CN" altLang="en-US" sz="2400" b="1" spc="300" dirty="0">
                <a:solidFill>
                  <a:srgbClr val="1F497D">
                    <a:lumMod val="60000"/>
                    <a:lumOff val="4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计算机学院</a:t>
            </a:r>
            <a:endParaRPr lang="en-US" altLang="zh-CN" sz="2400" b="1" spc="300" dirty="0">
              <a:solidFill>
                <a:srgbClr val="1F497D">
                  <a:lumMod val="60000"/>
                  <a:lumOff val="4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1141730" rtl="0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30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国家超级计算广州中心</a:t>
            </a:r>
            <a:endParaRPr kumimoji="0" lang="zh-CN" altLang="en-US" sz="2400" b="0" i="0" u="none" strike="noStrike" kern="1200" cap="none" spc="30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文本框 9"/>
          <p:cNvSpPr txBox="1"/>
          <p:nvPr/>
        </p:nvSpPr>
        <p:spPr>
          <a:xfrm>
            <a:off x="1000200" y="6379145"/>
            <a:ext cx="11089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19888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2025.5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21808" y="4229358"/>
            <a:ext cx="20921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yatcc-ai.com 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50386" y="397591"/>
            <a:ext cx="3801464" cy="61057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152328" y="1152178"/>
            <a:ext cx="8920334" cy="22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813" tIns="50406" rIns="100813" bIns="50406">
            <a:spAutoFit/>
          </a:bodyPr>
          <a:lstStyle/>
          <a:p>
            <a:pPr lvl="0" algn="ctr" defTabSz="1198880">
              <a:lnSpc>
                <a:spcPct val="125000"/>
              </a:lnSpc>
              <a:spcBef>
                <a:spcPct val="50000"/>
              </a:spcBef>
              <a:defRPr/>
            </a:pPr>
            <a:r>
              <a:rPr kumimoji="0" lang="zh-CN" altLang="en-US" sz="4800" b="1" i="0" u="none" strike="noStrike" kern="1200" cap="none" spc="6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编译器构造实验</a:t>
            </a:r>
            <a:endParaRPr kumimoji="0" lang="en-US" altLang="zh-CN" sz="48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0" algn="ctr" defTabSz="1198880">
              <a:lnSpc>
                <a:spcPct val="125000"/>
              </a:lnSpc>
              <a:spcBef>
                <a:spcPct val="50000"/>
              </a:spcBef>
              <a:defRPr/>
            </a:pPr>
            <a:r>
              <a:rPr lang="zh-CN" altLang="en-US" sz="4800" b="1" spc="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实验五 指令选择</a:t>
            </a:r>
            <a:endParaRPr kumimoji="0" lang="en-US" altLang="zh-CN" sz="48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96" y="4229358"/>
            <a:ext cx="2437231" cy="173567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1BBF4-4B94-81D8-446B-7EE8B994F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F29464-36A3-5429-42A8-680FB4F26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F44B76-BDB5-48DA-9429-18FB768FED70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2C3487E-3F96-B38D-D793-8FEC1B4E25A8}"/>
              </a:ext>
            </a:extLst>
          </p:cNvPr>
          <p:cNvSpPr txBox="1"/>
          <p:nvPr/>
        </p:nvSpPr>
        <p:spPr>
          <a:xfrm>
            <a:off x="136104" y="936154"/>
            <a:ext cx="1324947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600" b="1" dirty="0">
                <a:latin typeface="+mj-ea"/>
                <a:ea typeface="+mj-ea"/>
              </a:rPr>
              <a:t>本次实验中需要用到的</a:t>
            </a:r>
            <a:r>
              <a:rPr kumimoji="1" lang="en-US" altLang="zh-CN" sz="3600" b="1" dirty="0">
                <a:latin typeface="+mj-ea"/>
                <a:ea typeface="+mj-ea"/>
              </a:rPr>
              <a:t>LLVM</a:t>
            </a:r>
            <a:r>
              <a:rPr kumimoji="1" lang="zh-CN" altLang="en-US" sz="3600" b="1" dirty="0">
                <a:latin typeface="+mj-ea"/>
                <a:ea typeface="+mj-ea"/>
              </a:rPr>
              <a:t> </a:t>
            </a:r>
            <a:r>
              <a:rPr kumimoji="1" lang="en-US" altLang="zh-CN" sz="3600" b="1" dirty="0">
                <a:latin typeface="+mj-ea"/>
                <a:ea typeface="+mj-ea"/>
              </a:rPr>
              <a:t>IR</a:t>
            </a:r>
            <a:r>
              <a:rPr kumimoji="1" lang="zh-CN" altLang="en-US" sz="3600" b="1" dirty="0">
                <a:latin typeface="+mj-ea"/>
                <a:ea typeface="+mj-ea"/>
              </a:rPr>
              <a:t>及其</a:t>
            </a:r>
            <a:r>
              <a:rPr kumimoji="1" lang="en-US" altLang="zh-CN" sz="3600" b="1" dirty="0">
                <a:latin typeface="+mj-ea"/>
                <a:ea typeface="+mj-ea"/>
              </a:rPr>
              <a:t>Machine</a:t>
            </a:r>
            <a:r>
              <a:rPr kumimoji="1" lang="zh-CN" altLang="en-US" sz="3600" b="1" dirty="0">
                <a:latin typeface="+mj-ea"/>
                <a:ea typeface="+mj-ea"/>
              </a:rPr>
              <a:t> </a:t>
            </a:r>
            <a:r>
              <a:rPr kumimoji="1" lang="en-US" altLang="zh-CN" sz="3600" b="1" dirty="0">
                <a:latin typeface="+mj-ea"/>
                <a:ea typeface="+mj-ea"/>
              </a:rPr>
              <a:t>IR</a:t>
            </a:r>
            <a:endParaRPr kumimoji="1" lang="en-US" altLang="zh-CN" sz="2800" b="1" dirty="0">
              <a:latin typeface="+mn-ea"/>
              <a:ea typeface="+mn-e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kumimoji="1" lang="en-US" altLang="zh-CN" sz="3600" b="1" dirty="0" err="1">
                <a:latin typeface="+mj-ea"/>
                <a:ea typeface="+mj-ea"/>
              </a:rPr>
              <a:t>emitStoreInst</a:t>
            </a:r>
            <a:endParaRPr kumimoji="1" lang="en-US" altLang="zh-CN" sz="3600" b="1" dirty="0">
              <a:latin typeface="+mj-ea"/>
              <a:ea typeface="+mj-ea"/>
            </a:endParaRPr>
          </a:p>
          <a:p>
            <a:pPr marL="457200" lvl="1" indent="0"/>
            <a:r>
              <a:rPr kumimoji="1" lang="en" altLang="zh-CN" sz="2400" dirty="0">
                <a:latin typeface="+mn-ea"/>
                <a:ea typeface="+mn-ea"/>
              </a:rPr>
              <a:t>store </a:t>
            </a:r>
            <a:r>
              <a:rPr kumimoji="1" lang="zh-CN" altLang="en-US" sz="2400" dirty="0">
                <a:latin typeface="+mn-ea"/>
                <a:ea typeface="+mn-ea"/>
              </a:rPr>
              <a:t>指令通常用于把寄存器中的值写回到内存地址中 </a:t>
            </a:r>
            <a:endParaRPr kumimoji="1" lang="en-US" altLang="zh-CN" sz="2400" dirty="0">
              <a:latin typeface="+mn-ea"/>
              <a:ea typeface="+mn-ea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1" lang="en" altLang="zh-CN" sz="2400" dirty="0">
                <a:latin typeface="+mn-ea"/>
                <a:ea typeface="+mn-ea"/>
              </a:rPr>
              <a:t>IR</a:t>
            </a:r>
            <a:r>
              <a:rPr kumimoji="1" lang="zh-CN" altLang="en-US" sz="2400" dirty="0">
                <a:latin typeface="+mn-ea"/>
                <a:ea typeface="+mn-ea"/>
              </a:rPr>
              <a:t>示例</a:t>
            </a:r>
          </a:p>
          <a:p>
            <a:pPr marL="1941195" lvl="3" indent="-342900">
              <a:buFont typeface="Arial" panose="020B0604020202020204" pitchFamily="34" charset="0"/>
              <a:buChar char="•"/>
            </a:pPr>
            <a:r>
              <a:rPr kumimoji="1" lang="zh-CN" altLang="zh-CN" sz="2400" dirty="0">
                <a:latin typeface="+mn-ea"/>
                <a:ea typeface="+mn-ea"/>
              </a:rPr>
              <a:t> </a:t>
            </a:r>
            <a:r>
              <a:rPr kumimoji="1" lang="zh-CN" altLang="en-US" sz="2400" dirty="0">
                <a:latin typeface="+mn-ea"/>
                <a:ea typeface="+mn-ea"/>
              </a:rPr>
              <a:t>指令格式：</a:t>
            </a:r>
            <a:r>
              <a:rPr kumimoji="1" lang="en" altLang="zh-CN" sz="2400" dirty="0">
                <a:latin typeface="+mn-ea"/>
                <a:ea typeface="+mn-ea"/>
              </a:rPr>
              <a:t>store &lt;type&gt; &lt;value&gt;, </a:t>
            </a:r>
            <a:r>
              <a:rPr kumimoji="1" lang="en" altLang="zh-CN" sz="2400" dirty="0" err="1">
                <a:latin typeface="+mn-ea"/>
                <a:ea typeface="+mn-ea"/>
              </a:rPr>
              <a:t>ptr</a:t>
            </a:r>
            <a:r>
              <a:rPr kumimoji="1" lang="en" altLang="zh-CN" sz="2400" dirty="0">
                <a:latin typeface="+mn-ea"/>
                <a:ea typeface="+mn-ea"/>
              </a:rPr>
              <a:t> &lt;address&gt;</a:t>
            </a:r>
          </a:p>
          <a:p>
            <a:pPr marL="1941195" lvl="3" indent="-342900">
              <a:buFont typeface="Arial" panose="020B0604020202020204" pitchFamily="34" charset="0"/>
              <a:buChar char="•"/>
            </a:pPr>
            <a:r>
              <a:rPr kumimoji="1" lang="en" altLang="zh-CN" sz="2400" dirty="0">
                <a:latin typeface="+mn-ea"/>
                <a:ea typeface="+mn-ea"/>
              </a:rPr>
              <a:t>store</a:t>
            </a:r>
            <a:r>
              <a:rPr kumimoji="1" lang="zh-CN" altLang="en" sz="2400" dirty="0">
                <a:latin typeface="+mn-ea"/>
                <a:ea typeface="+mn-ea"/>
              </a:rPr>
              <a:t>：</a:t>
            </a:r>
            <a:r>
              <a:rPr kumimoji="1" lang="zh-CN" altLang="en-US" sz="2400" dirty="0">
                <a:latin typeface="+mn-ea"/>
                <a:ea typeface="+mn-ea"/>
              </a:rPr>
              <a:t>指令类型，表示向内存写入数据</a:t>
            </a:r>
          </a:p>
          <a:p>
            <a:pPr marL="1941195" lvl="3" indent="-342900">
              <a:buFont typeface="Arial" panose="020B0604020202020204" pitchFamily="34" charset="0"/>
              <a:buChar char="•"/>
            </a:pPr>
            <a:r>
              <a:rPr kumimoji="1" lang="en" altLang="zh-CN" sz="2400" dirty="0">
                <a:latin typeface="+mn-ea"/>
                <a:ea typeface="+mn-ea"/>
              </a:rPr>
              <a:t>&lt;type&gt;</a:t>
            </a:r>
            <a:r>
              <a:rPr kumimoji="1" lang="zh-CN" altLang="en" sz="2400" dirty="0">
                <a:latin typeface="+mn-ea"/>
                <a:ea typeface="+mn-ea"/>
              </a:rPr>
              <a:t>：</a:t>
            </a:r>
            <a:r>
              <a:rPr kumimoji="1" lang="zh-CN" altLang="en-US" sz="2400" dirty="0">
                <a:latin typeface="+mn-ea"/>
                <a:ea typeface="+mn-ea"/>
              </a:rPr>
              <a:t>写入的数据类型</a:t>
            </a:r>
          </a:p>
          <a:p>
            <a:pPr marL="1941195" lvl="3" indent="-342900">
              <a:buFont typeface="Arial" panose="020B0604020202020204" pitchFamily="34" charset="0"/>
              <a:buChar char="•"/>
            </a:pPr>
            <a:r>
              <a:rPr kumimoji="1" lang="en" altLang="zh-CN" sz="2400" dirty="0">
                <a:latin typeface="+mn-ea"/>
                <a:ea typeface="+mn-ea"/>
              </a:rPr>
              <a:t>&lt;value&gt;</a:t>
            </a:r>
            <a:r>
              <a:rPr kumimoji="1" lang="zh-CN" altLang="en" sz="2400" dirty="0">
                <a:latin typeface="+mn-ea"/>
                <a:ea typeface="+mn-ea"/>
              </a:rPr>
              <a:t>：</a:t>
            </a:r>
            <a:r>
              <a:rPr kumimoji="1" lang="zh-CN" altLang="en-US" sz="2400" dirty="0">
                <a:latin typeface="+mn-ea"/>
                <a:ea typeface="+mn-ea"/>
              </a:rPr>
              <a:t>要写入内存的值</a:t>
            </a:r>
          </a:p>
          <a:p>
            <a:pPr marL="1941195" lvl="3" indent="-342900">
              <a:buFont typeface="Arial" panose="020B0604020202020204" pitchFamily="34" charset="0"/>
              <a:buChar char="•"/>
            </a:pPr>
            <a:r>
              <a:rPr kumimoji="1" lang="en" altLang="zh-CN" sz="2400" dirty="0" err="1">
                <a:latin typeface="+mn-ea"/>
                <a:ea typeface="+mn-ea"/>
              </a:rPr>
              <a:t>ptr</a:t>
            </a:r>
            <a:r>
              <a:rPr kumimoji="1" lang="en" altLang="zh-CN" sz="2400" dirty="0">
                <a:latin typeface="+mn-ea"/>
                <a:ea typeface="+mn-ea"/>
              </a:rPr>
              <a:t> &lt;address&gt;</a:t>
            </a:r>
            <a:r>
              <a:rPr kumimoji="1" lang="zh-CN" altLang="en" sz="2400" dirty="0">
                <a:latin typeface="+mn-ea"/>
                <a:ea typeface="+mn-ea"/>
              </a:rPr>
              <a:t>：</a:t>
            </a:r>
            <a:r>
              <a:rPr kumimoji="1" lang="zh-CN" altLang="en-US" sz="2400" dirty="0">
                <a:latin typeface="+mn-ea"/>
                <a:ea typeface="+mn-ea"/>
              </a:rPr>
              <a:t>目标内存地址</a:t>
            </a:r>
            <a:endParaRPr kumimoji="1" lang="en-US" altLang="zh-CN" sz="3600" b="1" dirty="0">
              <a:latin typeface="+mj-ea"/>
              <a:ea typeface="+mj-ea"/>
            </a:endParaRPr>
          </a:p>
          <a:p>
            <a:pPr marL="1713230" lvl="2" indent="-571500">
              <a:buFont typeface="Arial" panose="020B0604020202020204" pitchFamily="34" charset="0"/>
              <a:buChar char="•"/>
            </a:pPr>
            <a:endParaRPr kumimoji="1" lang="en-US" altLang="zh-CN" sz="2400" dirty="0">
              <a:latin typeface="+mn-ea"/>
              <a:ea typeface="+mn-e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kumimoji="1" lang="en-US" altLang="zh-CN" sz="3600" b="1" dirty="0">
              <a:latin typeface="+mj-ea"/>
              <a:ea typeface="+mj-ea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59EC737-B69E-9C5A-D5CE-11F350448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198" y="4248522"/>
            <a:ext cx="6562331" cy="295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3078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44AB9-C23C-44EE-CDF2-F45F407E1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>
            <a:extLst>
              <a:ext uri="{FF2B5EF4-FFF2-40B4-BE49-F238E27FC236}">
                <a16:creationId xmlns:a16="http://schemas.microsoft.com/office/drawing/2014/main" id="{A4AC65A3-78E3-1060-9A48-C3C27D64ADF9}"/>
              </a:ext>
            </a:extLst>
          </p:cNvPr>
          <p:cNvSpPr txBox="1"/>
          <p:nvPr/>
        </p:nvSpPr>
        <p:spPr>
          <a:xfrm>
            <a:off x="717306" y="1635792"/>
            <a:ext cx="11370164" cy="812530"/>
          </a:xfrm>
          <a:prstGeom prst="rect">
            <a:avLst/>
          </a:prstGeom>
          <a:noFill/>
          <a:ln w="9525">
            <a:noFill/>
          </a:ln>
        </p:spPr>
        <p:txBody>
          <a:bodyPr wrap="square" lIns="76682" tIns="36576" rIns="76682" bIns="36576">
            <a:spAutoFit/>
          </a:bodyPr>
          <a:lstStyle>
            <a:lvl1pPr defTabSz="911225">
              <a:spcBef>
                <a:spcPct val="20000"/>
              </a:spcBef>
              <a:buFont typeface="Arial" panose="020B0604020202020204" pitchFamily="34" charset="0"/>
              <a:buChar char="•"/>
              <a:defRPr kumimoji="1" sz="4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1680" indent="-284480" defTabSz="911225">
              <a:spcBef>
                <a:spcPct val="20000"/>
              </a:spcBef>
              <a:buFont typeface="Arial" panose="020B0604020202020204" pitchFamily="34" charset="0"/>
              <a:buChar char="–"/>
              <a:defRPr kumimoji="1" sz="3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425575" indent="-282575" defTabSz="911225">
              <a:spcBef>
                <a:spcPct val="20000"/>
              </a:spcBef>
              <a:buFont typeface="Arial" panose="020B0604020202020204" pitchFamily="34" charset="0"/>
              <a:buChar char="•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598930" indent="-227330" defTabSz="911225">
              <a:spcBef>
                <a:spcPct val="20000"/>
              </a:spcBef>
              <a:buFont typeface="Arial" panose="020B0604020202020204" pitchFamily="34" charset="0"/>
              <a:buChar char="–"/>
              <a:defRPr kumimoji="1" sz="2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6130" indent="-227330" defTabSz="911225">
              <a:spcBef>
                <a:spcPct val="20000"/>
              </a:spcBef>
              <a:buFont typeface="Arial" panose="020B0604020202020204" pitchFamily="34" charset="0"/>
              <a:buChar char="»"/>
              <a:defRPr kumimoji="1" sz="2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3330" indent="-22733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0530" indent="-22733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7730" indent="-22733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4930" indent="-22733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728980" eaLnBrk="1" hangingPunct="1">
              <a:spcBef>
                <a:spcPct val="0"/>
              </a:spcBef>
              <a:buNone/>
              <a:defRPr/>
            </a:pPr>
            <a:r>
              <a:rPr lang="zh-CN" alt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谢  谢！</a:t>
            </a:r>
            <a:endParaRPr lang="en-US" altLang="zh-CN" sz="48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BDCC47-1421-CB83-A082-DDCF440AE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F44B76-BDB5-48DA-9429-18FB768FED70}" type="slidenum">
              <a:rPr lang="zh-CN" altLang="en-US" smtClean="0"/>
              <a:t>11</a:t>
            </a:fld>
            <a:endParaRPr lang="zh-CN" altLang="en-US"/>
          </a:p>
        </p:txBody>
      </p:sp>
      <p:pic>
        <p:nvPicPr>
          <p:cNvPr id="3" name="图片 4">
            <a:extLst>
              <a:ext uri="{FF2B5EF4-FFF2-40B4-BE49-F238E27FC236}">
                <a16:creationId xmlns:a16="http://schemas.microsoft.com/office/drawing/2014/main" id="{3DFE9AEB-40FA-962C-C35B-9DAF535EF9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1635615" y="3600450"/>
            <a:ext cx="9530370" cy="3261368"/>
          </a:xfrm>
          <a:prstGeom prst="rect">
            <a:avLst/>
          </a:prstGeom>
        </p:spPr>
      </p:pic>
      <p:pic>
        <p:nvPicPr>
          <p:cNvPr id="4" name="图片 5">
            <a:extLst>
              <a:ext uri="{FF2B5EF4-FFF2-40B4-BE49-F238E27FC236}">
                <a16:creationId xmlns:a16="http://schemas.microsoft.com/office/drawing/2014/main" id="{F56B7D20-717E-F2D7-0F52-E6E713AF0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216" y="1174220"/>
            <a:ext cx="2437231" cy="17356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A4097C-A591-9E0C-7276-8CBF0018C03D}"/>
              </a:ext>
            </a:extLst>
          </p:cNvPr>
          <p:cNvSpPr txBox="1"/>
          <p:nvPr/>
        </p:nvSpPr>
        <p:spPr>
          <a:xfrm>
            <a:off x="1316743" y="2909893"/>
            <a:ext cx="20921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yatcc-ai.com </a:t>
            </a:r>
          </a:p>
        </p:txBody>
      </p:sp>
    </p:spTree>
    <p:extLst>
      <p:ext uri="{BB962C8B-B14F-4D97-AF65-F5344CB8AC3E}">
        <p14:creationId xmlns:p14="http://schemas.microsoft.com/office/powerpoint/2010/main" val="303230465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38994-23A6-B980-2EA2-D868D8059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04698EF7-5B7D-C1D8-7BF9-2778A653F048}"/>
              </a:ext>
            </a:extLst>
          </p:cNvPr>
          <p:cNvSpPr txBox="1"/>
          <p:nvPr/>
        </p:nvSpPr>
        <p:spPr>
          <a:xfrm>
            <a:off x="345731" y="1072433"/>
            <a:ext cx="10956204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600" b="1" dirty="0">
                <a:latin typeface="+mj-ea"/>
                <a:ea typeface="+mj-ea"/>
              </a:rPr>
              <a:t>整体介绍</a:t>
            </a:r>
            <a:endParaRPr kumimoji="1" lang="en-US" altLang="zh-CN" sz="3600" b="1" dirty="0">
              <a:latin typeface="+mj-ea"/>
              <a:ea typeface="+mj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实验框架</a:t>
            </a:r>
            <a:endParaRPr lang="en-US" altLang="zh-CN" sz="2800" dirty="0">
              <a:solidFill>
                <a:prstClr val="black"/>
              </a:solidFill>
              <a:latin typeface="+mn-ea"/>
              <a:ea typeface="+mn-ea"/>
              <a:cs typeface="Times New Roman"/>
            </a:endParaRPr>
          </a:p>
          <a:p>
            <a:pPr marL="913130" lvl="1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实验框架嵌入</a:t>
            </a:r>
            <a:r>
              <a:rPr lang="en-US" altLang="zh-CN" sz="2800" dirty="0" err="1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YatCC</a:t>
            </a:r>
            <a:r>
              <a:rPr lang="zh-CN" altLang="en-US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，采用</a:t>
            </a:r>
            <a:r>
              <a:rPr lang="en-US" altLang="zh-CN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LLVM</a:t>
            </a:r>
            <a:r>
              <a:rPr lang="zh-CN" altLang="en-US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 的</a:t>
            </a:r>
            <a:r>
              <a:rPr lang="en-US" altLang="zh-CN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API</a:t>
            </a:r>
            <a:r>
              <a:rPr lang="zh-CN" altLang="en-US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实现</a:t>
            </a:r>
            <a:endParaRPr lang="en-US" altLang="zh-CN" sz="2800" dirty="0">
              <a:solidFill>
                <a:prstClr val="black"/>
              </a:solidFill>
              <a:latin typeface="+mn-ea"/>
              <a:ea typeface="+mn-ea"/>
              <a:cs typeface="Times New Roman"/>
            </a:endParaRPr>
          </a:p>
          <a:p>
            <a:pPr marL="913130" lvl="1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采用</a:t>
            </a:r>
            <a:r>
              <a:rPr lang="en-US" altLang="zh-CN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LLVM</a:t>
            </a:r>
            <a:r>
              <a:rPr lang="zh-CN" altLang="en-US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IR</a:t>
            </a:r>
            <a:r>
              <a:rPr lang="zh-CN" altLang="en-US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作为输入，输出为</a:t>
            </a:r>
            <a:r>
              <a:rPr lang="en-US" altLang="zh-CN" sz="2800" dirty="0" err="1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RiscV</a:t>
            </a:r>
            <a:r>
              <a:rPr lang="zh-CN" altLang="en-US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汇编代码</a:t>
            </a:r>
            <a:endParaRPr lang="en-US" altLang="zh-CN" sz="2800" dirty="0">
              <a:solidFill>
                <a:prstClr val="black"/>
              </a:solidFill>
              <a:latin typeface="+mn-ea"/>
              <a:ea typeface="+mn-ea"/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实验任务</a:t>
            </a:r>
            <a:endParaRPr lang="en-US" altLang="zh-CN" sz="2800" dirty="0">
              <a:solidFill>
                <a:prstClr val="black"/>
              </a:solidFill>
              <a:latin typeface="+mn-ea"/>
              <a:ea typeface="+mn-ea"/>
              <a:cs typeface="Times New Roman"/>
            </a:endParaRPr>
          </a:p>
          <a:p>
            <a:pPr marL="913130" lvl="1" indent="-3429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补充框架关键逻辑，将</a:t>
            </a:r>
            <a:r>
              <a:rPr lang="en-US" altLang="zh-CN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LLVM</a:t>
            </a:r>
            <a:r>
              <a:rPr lang="zh-CN" altLang="en-US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IR</a:t>
            </a:r>
            <a:r>
              <a:rPr lang="zh-CN" altLang="en-US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 转换成 </a:t>
            </a:r>
            <a:r>
              <a:rPr lang="en-US" altLang="zh-CN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Machine</a:t>
            </a:r>
            <a:r>
              <a:rPr lang="zh-CN" altLang="en-US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 </a:t>
            </a:r>
            <a:r>
              <a:rPr lang="en-US" altLang="zh-CN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IR 	</a:t>
            </a:r>
            <a:r>
              <a:rPr lang="zh-CN" altLang="en-US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（</a:t>
            </a:r>
            <a:r>
              <a:rPr lang="en-US" altLang="zh-CN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task5</a:t>
            </a:r>
            <a:r>
              <a:rPr lang="zh-CN" altLang="en-US" sz="2800" dirty="0">
                <a:solidFill>
                  <a:prstClr val="black"/>
                </a:solidFill>
                <a:latin typeface="+mn-ea"/>
                <a:ea typeface="+mn-ea"/>
                <a:cs typeface="Times New Roman"/>
              </a:rPr>
              <a:t>）</a:t>
            </a:r>
            <a:endParaRPr lang="en-US" altLang="zh-CN" sz="2800" dirty="0">
              <a:solidFill>
                <a:prstClr val="black"/>
              </a:solidFill>
              <a:latin typeface="+mn-ea"/>
              <a:ea typeface="+mn-ea"/>
              <a:cs typeface="Times New Roman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3740AF5-46D6-D344-8BA9-990769DE2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819" y="4497532"/>
            <a:ext cx="7772400" cy="126582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4C7C70A-FE19-5A72-E1FA-7E4B12E17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120" y="5842000"/>
            <a:ext cx="7696200" cy="13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1295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38994-23A6-B980-2EA2-D868D8059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04698EF7-5B7D-C1D8-7BF9-2778A653F048}"/>
              </a:ext>
            </a:extLst>
          </p:cNvPr>
          <p:cNvSpPr txBox="1"/>
          <p:nvPr/>
        </p:nvSpPr>
        <p:spPr>
          <a:xfrm>
            <a:off x="345731" y="1072433"/>
            <a:ext cx="1245586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zh-CN" altLang="en-US" sz="3600" b="1" dirty="0">
                <a:latin typeface="+mj-ea"/>
              </a:rPr>
              <a:t>评分标准：只关注正确性，不关注性能</a:t>
            </a:r>
            <a:endParaRPr kumimoji="1" lang="en-US" altLang="zh-CN" sz="3600" b="1" dirty="0">
              <a:latin typeface="+mj-ea"/>
            </a:endParaRPr>
          </a:p>
          <a:p>
            <a:pPr marL="913130" lvl="1" indent="-342900">
              <a:buFont typeface="Arial" panose="020B0604020202020204" pitchFamily="34" charset="0"/>
              <a:buChar char="•"/>
            </a:pPr>
            <a:r>
              <a:rPr kumimoji="1" lang="zh-CN" altLang="en-US" sz="2800" dirty="0">
                <a:latin typeface="+mn-ea"/>
                <a:ea typeface="+mn-ea"/>
              </a:rPr>
              <a:t>除</a:t>
            </a:r>
            <a:r>
              <a:rPr kumimoji="1" lang="en-US" altLang="zh-CN" sz="2800" dirty="0">
                <a:latin typeface="+mn-ea"/>
                <a:ea typeface="+mn-ea"/>
              </a:rPr>
              <a:t>performance</a:t>
            </a:r>
            <a:r>
              <a:rPr kumimoji="1" lang="zh-CN" altLang="en-US" sz="2800" dirty="0">
                <a:latin typeface="+mn-ea"/>
                <a:ea typeface="+mn-ea"/>
              </a:rPr>
              <a:t>外的所有测例</a:t>
            </a:r>
            <a:endParaRPr kumimoji="1" lang="en-US" altLang="zh-CN" sz="2800" dirty="0">
              <a:latin typeface="+mn-ea"/>
              <a:ea typeface="+mn-ea"/>
            </a:endParaRPr>
          </a:p>
          <a:p>
            <a:pPr marL="913130" lvl="1" indent="-342900">
              <a:buFont typeface="Arial" panose="020B0604020202020204" pitchFamily="34" charset="0"/>
              <a:buChar char="•"/>
            </a:pPr>
            <a:r>
              <a:rPr kumimoji="1" lang="zh-CN" altLang="en-US" sz="2800" dirty="0">
                <a:latin typeface="+mn-ea"/>
                <a:ea typeface="+mn-ea"/>
              </a:rPr>
              <a:t>总分 </a:t>
            </a:r>
            <a:r>
              <a:rPr kumimoji="1" lang="en-US" altLang="zh-CN" sz="2800" dirty="0">
                <a:latin typeface="+mn-ea"/>
                <a:ea typeface="+mn-ea"/>
              </a:rPr>
              <a:t>=</a:t>
            </a:r>
            <a:r>
              <a:rPr kumimoji="1" lang="zh-CN" altLang="en-US" sz="2800" dirty="0">
                <a:latin typeface="+mn-ea"/>
                <a:ea typeface="+mn-ea"/>
              </a:rPr>
              <a:t> 通过测例 </a:t>
            </a:r>
            <a:r>
              <a:rPr kumimoji="1" lang="en-US" altLang="zh-CN" sz="2800" dirty="0">
                <a:latin typeface="+mn-ea"/>
                <a:ea typeface="+mn-ea"/>
              </a:rPr>
              <a:t>/</a:t>
            </a:r>
            <a:r>
              <a:rPr kumimoji="1" lang="zh-CN" altLang="en-US" sz="2800" dirty="0">
                <a:latin typeface="+mn-ea"/>
                <a:ea typeface="+mn-ea"/>
              </a:rPr>
              <a:t> 总测例数 </a:t>
            </a:r>
            <a:r>
              <a:rPr kumimoji="1" lang="en-US" altLang="zh-CN" sz="2800" dirty="0">
                <a:latin typeface="+mn-ea"/>
                <a:ea typeface="+mn-ea"/>
              </a:rPr>
              <a:t>X</a:t>
            </a:r>
            <a:r>
              <a:rPr kumimoji="1" lang="zh-CN" altLang="en-US" sz="2800" dirty="0">
                <a:latin typeface="+mn-ea"/>
                <a:ea typeface="+mn-ea"/>
              </a:rPr>
              <a:t> </a:t>
            </a:r>
            <a:r>
              <a:rPr kumimoji="1" lang="en-US" altLang="zh-CN" sz="2800" dirty="0">
                <a:latin typeface="+mn-ea"/>
                <a:ea typeface="+mn-ea"/>
              </a:rPr>
              <a:t>100</a:t>
            </a:r>
          </a:p>
          <a:p>
            <a:pPr marL="913130" lvl="1" indent="-342900">
              <a:buFont typeface="Arial" panose="020B0604020202020204" pitchFamily="34" charset="0"/>
              <a:buChar char="•"/>
            </a:pPr>
            <a:endParaRPr kumimoji="1" lang="en-US" altLang="zh-CN" sz="3600" b="1" dirty="0">
              <a:latin typeface="+mj-ea"/>
              <a:ea typeface="+mj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zh-CN" altLang="en-US" sz="3600" b="1" dirty="0">
                <a:latin typeface="+mj-ea"/>
                <a:ea typeface="+mj-ea"/>
              </a:rPr>
              <a:t>禁止行为：</a:t>
            </a:r>
          </a:p>
          <a:p>
            <a:pPr marL="913130" lvl="1" indent="-342900">
              <a:buFont typeface="Arial" panose="020B0604020202020204" pitchFamily="34" charset="0"/>
              <a:buChar char="•"/>
            </a:pPr>
            <a:r>
              <a:rPr kumimoji="1" lang="zh-CN" altLang="en-US" sz="2800" dirty="0">
                <a:latin typeface="+mn-ea"/>
                <a:ea typeface="+mn-ea"/>
              </a:rPr>
              <a:t>抄袭其他同学的代码</a:t>
            </a:r>
            <a:endParaRPr kumimoji="1" lang="en-US" altLang="zh-CN" sz="2800" dirty="0">
              <a:latin typeface="+mn-ea"/>
              <a:ea typeface="+mn-ea"/>
            </a:endParaRPr>
          </a:p>
          <a:p>
            <a:pPr marL="913130" lvl="1" indent="-342900">
              <a:buFont typeface="Arial" panose="020B0604020202020204" pitchFamily="34" charset="0"/>
              <a:buChar char="•"/>
            </a:pPr>
            <a:r>
              <a:rPr kumimoji="1" lang="zh-CN" altLang="en-US" sz="2800" dirty="0">
                <a:latin typeface="+mn-ea"/>
                <a:ea typeface="+mn-ea"/>
              </a:rPr>
              <a:t>面向测例编程</a:t>
            </a:r>
            <a:endParaRPr kumimoji="1" lang="en-US" altLang="zh-CN" sz="2800" dirty="0">
              <a:latin typeface="+mn-ea"/>
              <a:ea typeface="+mn-ea"/>
            </a:endParaRPr>
          </a:p>
          <a:p>
            <a:pPr lvl="1" indent="0"/>
            <a:endParaRPr kumimoji="1" lang="en-US" altLang="zh-CN" sz="2800" dirty="0">
              <a:latin typeface="+mn-ea"/>
              <a:ea typeface="+mn-ea"/>
            </a:endParaRPr>
          </a:p>
          <a:p>
            <a:endParaRPr kumimoji="1" lang="zh-CN" altLang="en-US" sz="2800" dirty="0">
              <a:latin typeface="+mn-ea"/>
              <a:ea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b="1" dirty="0">
              <a:latin typeface="+mn-ea"/>
              <a:ea typeface="+mn-ea"/>
            </a:endParaRPr>
          </a:p>
          <a:p>
            <a:r>
              <a:rPr kumimoji="1" lang="zh-CN" altLang="en-US" sz="4000" b="1" dirty="0">
                <a:solidFill>
                  <a:srgbClr val="FF0000"/>
                </a:solidFill>
                <a:latin typeface="+mn-ea"/>
                <a:ea typeface="+mn-ea"/>
              </a:rPr>
              <a:t>实验五作业提交时间：</a:t>
            </a:r>
            <a:r>
              <a:rPr kumimoji="1" lang="en-US" altLang="zh-CN" sz="4000" b="1" dirty="0">
                <a:solidFill>
                  <a:srgbClr val="FF0000"/>
                </a:solidFill>
                <a:latin typeface="+mn-ea"/>
                <a:ea typeface="+mn-ea"/>
              </a:rPr>
              <a:t>【7.1】</a:t>
            </a:r>
            <a:endParaRPr kumimoji="1" lang="en-US" altLang="zh-CN" sz="40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0341766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42DBC-3FF0-3902-7359-A75BFABC6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057C02-0567-5064-9174-1847B12A8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F44B76-BDB5-48DA-9429-18FB768FED70}" type="slidenum">
              <a:rPr lang="zh-CN" altLang="en-US" smtClean="0"/>
              <a:t>4</a:t>
            </a:fld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5091BBA-7A72-4F78-9780-541E8B8C382A}"/>
              </a:ext>
            </a:extLst>
          </p:cNvPr>
          <p:cNvSpPr txBox="1"/>
          <p:nvPr/>
        </p:nvSpPr>
        <p:spPr>
          <a:xfrm>
            <a:off x="0" y="936154"/>
            <a:ext cx="6976864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zh-CN" altLang="en-US" sz="3600" b="1" dirty="0">
                <a:latin typeface="+mj-ea"/>
                <a:ea typeface="+mj-ea"/>
              </a:rPr>
              <a:t>总体框架代码</a:t>
            </a:r>
            <a:endParaRPr kumimoji="1" lang="en-US" altLang="zh-CN" sz="3200" b="1" dirty="0">
              <a:latin typeface="+mn-ea"/>
              <a:ea typeface="+mn-ea"/>
            </a:endParaRPr>
          </a:p>
          <a:p>
            <a:pPr marL="913130" lvl="1" indent="-342900">
              <a:buFont typeface="Arial" panose="020B0604020202020204" pitchFamily="34" charset="0"/>
              <a:buChar char="•"/>
            </a:pPr>
            <a:r>
              <a:rPr kumimoji="1" lang="zh-CN" altLang="en-US" sz="2800" dirty="0">
                <a:latin typeface="+mn-ea"/>
                <a:ea typeface="+mn-ea"/>
              </a:rPr>
              <a:t>实验代码在 </a:t>
            </a:r>
            <a:r>
              <a:rPr kumimoji="1" lang="en-US" altLang="zh-CN" sz="2800" dirty="0">
                <a:latin typeface="+mn-ea"/>
                <a:ea typeface="+mn-ea"/>
              </a:rPr>
              <a:t>task/5/</a:t>
            </a:r>
            <a:r>
              <a:rPr kumimoji="1" lang="zh-CN" altLang="en-US" sz="2800" dirty="0">
                <a:latin typeface="+mn-ea"/>
                <a:ea typeface="+mn-ea"/>
              </a:rPr>
              <a:t>目录下</a:t>
            </a:r>
            <a:endParaRPr kumimoji="1" lang="en-US" altLang="zh-CN" sz="2800" dirty="0">
              <a:latin typeface="+mn-ea"/>
              <a:ea typeface="+mn-ea"/>
            </a:endParaRPr>
          </a:p>
          <a:p>
            <a:pPr marL="1484630" lvl="2" indent="-342900">
              <a:buFont typeface="Arial" panose="020B0604020202020204" pitchFamily="34" charset="0"/>
              <a:buChar char="•"/>
            </a:pPr>
            <a:r>
              <a:rPr kumimoji="1" lang="zh-CN" altLang="en-US" sz="2800" dirty="0">
                <a:latin typeface="+mn-ea"/>
                <a:ea typeface="+mn-ea"/>
              </a:rPr>
              <a:t>只需要关注</a:t>
            </a:r>
            <a:r>
              <a:rPr kumimoji="1" lang="en-US" altLang="zh-CN" sz="2800" dirty="0" err="1">
                <a:latin typeface="+mn-ea"/>
                <a:ea typeface="+mn-ea"/>
              </a:rPr>
              <a:t>EmitMIR.cpp</a:t>
            </a:r>
            <a:r>
              <a:rPr kumimoji="1" lang="zh-CN" altLang="en-US" sz="2800" dirty="0">
                <a:latin typeface="+mn-ea"/>
                <a:ea typeface="+mn-ea"/>
              </a:rPr>
              <a:t>文件</a:t>
            </a:r>
            <a:endParaRPr kumimoji="1" lang="en-US" altLang="zh-CN" sz="2800" dirty="0">
              <a:latin typeface="+mn-ea"/>
              <a:ea typeface="+mn-ea"/>
            </a:endParaRPr>
          </a:p>
          <a:p>
            <a:pPr marL="2054225" lvl="3" indent="-342900">
              <a:buFont typeface="Arial" panose="020B0604020202020204" pitchFamily="34" charset="0"/>
              <a:buChar char="•"/>
            </a:pPr>
            <a:r>
              <a:rPr kumimoji="1" lang="en-US" altLang="zh-CN" sz="2800" dirty="0">
                <a:latin typeface="+mn-ea"/>
                <a:ea typeface="+mn-ea"/>
              </a:rPr>
              <a:t>Module</a:t>
            </a:r>
          </a:p>
          <a:p>
            <a:pPr marL="2054225" lvl="3" indent="-342900">
              <a:buFont typeface="Arial" panose="020B0604020202020204" pitchFamily="34" charset="0"/>
              <a:buChar char="•"/>
            </a:pPr>
            <a:r>
              <a:rPr kumimoji="1" lang="en-US" altLang="zh-CN" sz="2800" dirty="0">
                <a:latin typeface="+mn-ea"/>
                <a:ea typeface="+mn-ea"/>
              </a:rPr>
              <a:t>Function</a:t>
            </a:r>
          </a:p>
          <a:p>
            <a:pPr marL="2054225" lvl="3" indent="-342900">
              <a:buFont typeface="Arial" panose="020B0604020202020204" pitchFamily="34" charset="0"/>
              <a:buChar char="•"/>
            </a:pPr>
            <a:r>
              <a:rPr kumimoji="1" lang="en-US" altLang="zh-CN" sz="2800" dirty="0">
                <a:latin typeface="+mn-ea"/>
                <a:ea typeface="+mn-ea"/>
              </a:rPr>
              <a:t>Basic</a:t>
            </a:r>
            <a:r>
              <a:rPr kumimoji="1" lang="zh-CN" altLang="en-US" sz="2800" dirty="0">
                <a:latin typeface="+mn-ea"/>
                <a:ea typeface="+mn-ea"/>
              </a:rPr>
              <a:t> </a:t>
            </a:r>
            <a:r>
              <a:rPr kumimoji="1" lang="en-US" altLang="zh-CN" sz="2800" dirty="0">
                <a:latin typeface="+mn-ea"/>
                <a:ea typeface="+mn-ea"/>
              </a:rPr>
              <a:t>Block</a:t>
            </a:r>
          </a:p>
          <a:p>
            <a:pPr marL="2054225" lvl="3" indent="-342900">
              <a:buFont typeface="Arial" panose="020B0604020202020204" pitchFamily="34" charset="0"/>
              <a:buChar char="•"/>
            </a:pPr>
            <a:r>
              <a:rPr kumimoji="1" lang="en-US" altLang="zh-CN" sz="2800" dirty="0">
                <a:latin typeface="+mn-ea"/>
                <a:ea typeface="+mn-ea"/>
              </a:rPr>
              <a:t>Instructions</a:t>
            </a:r>
          </a:p>
          <a:p>
            <a:pPr marL="913130" lvl="1" indent="-342900">
              <a:buFont typeface="Arial" panose="020B0604020202020204" pitchFamily="34" charset="0"/>
              <a:buChar char="•"/>
            </a:pPr>
            <a:r>
              <a:rPr kumimoji="1" lang="en-US" altLang="zh-CN" sz="2800" dirty="0">
                <a:latin typeface="+mn-ea"/>
                <a:ea typeface="+mn-ea"/>
              </a:rPr>
              <a:t>Task5</a:t>
            </a:r>
            <a:r>
              <a:rPr kumimoji="1" lang="zh-CN" altLang="en-US" sz="2800" dirty="0">
                <a:latin typeface="+mn-ea"/>
                <a:ea typeface="+mn-ea"/>
              </a:rPr>
              <a:t> </a:t>
            </a:r>
            <a:r>
              <a:rPr kumimoji="1" lang="en-US" altLang="zh-CN" sz="2800" dirty="0">
                <a:latin typeface="+mn-ea"/>
                <a:ea typeface="+mn-ea"/>
              </a:rPr>
              <a:t>Todo</a:t>
            </a:r>
          </a:p>
          <a:p>
            <a:pPr marL="1484630" lvl="2" indent="-342900">
              <a:buFont typeface="Arial" panose="020B0604020202020204" pitchFamily="34" charset="0"/>
              <a:buChar char="•"/>
            </a:pPr>
            <a:r>
              <a:rPr kumimoji="1" lang="zh-CN" altLang="en-US" sz="2800" dirty="0">
                <a:latin typeface="+mn-ea"/>
                <a:ea typeface="+mn-ea"/>
              </a:rPr>
              <a:t>补充</a:t>
            </a:r>
            <a:r>
              <a:rPr kumimoji="1" lang="en-US" altLang="zh-CN" sz="2800" dirty="0" err="1">
                <a:latin typeface="+mn-ea"/>
                <a:ea typeface="+mn-ea"/>
              </a:rPr>
              <a:t>emitInst</a:t>
            </a:r>
            <a:r>
              <a:rPr kumimoji="1" lang="zh-CN" altLang="en-US" sz="2800" dirty="0">
                <a:latin typeface="+mn-ea"/>
                <a:ea typeface="+mn-ea"/>
              </a:rPr>
              <a:t>的内容（如右图）</a:t>
            </a:r>
            <a:endParaRPr kumimoji="1" lang="en-US" altLang="zh-CN" sz="2800" dirty="0">
              <a:latin typeface="+mn-ea"/>
              <a:ea typeface="+mn-ea"/>
            </a:endParaRPr>
          </a:p>
          <a:p>
            <a:pPr marL="913130" lvl="1" indent="-342900">
              <a:buFont typeface="Arial" panose="020B0604020202020204" pitchFamily="34" charset="0"/>
              <a:buChar char="•"/>
            </a:pPr>
            <a:r>
              <a:rPr kumimoji="1" lang="en-US" altLang="zh-CN" sz="2800" dirty="0">
                <a:latin typeface="+mn-ea"/>
                <a:ea typeface="+mn-ea"/>
              </a:rPr>
              <a:t>Env</a:t>
            </a:r>
            <a:r>
              <a:rPr kumimoji="1" lang="zh-CN" altLang="en-US" sz="2800" dirty="0">
                <a:latin typeface="+mn-ea"/>
                <a:ea typeface="+mn-ea"/>
              </a:rPr>
              <a:t> </a:t>
            </a:r>
            <a:r>
              <a:rPr kumimoji="1" lang="en-US" altLang="zh-CN" sz="2800" dirty="0">
                <a:latin typeface="+mn-ea"/>
                <a:ea typeface="+mn-ea"/>
              </a:rPr>
              <a:t>setup</a:t>
            </a:r>
            <a:r>
              <a:rPr kumimoji="1" lang="zh-CN" altLang="en-US" sz="2800" dirty="0">
                <a:latin typeface="+mn-ea"/>
                <a:ea typeface="+mn-ea"/>
              </a:rPr>
              <a:t>！！！</a:t>
            </a:r>
            <a:endParaRPr kumimoji="1" lang="en-US" altLang="zh-CN" sz="2800" dirty="0">
              <a:latin typeface="+mn-ea"/>
              <a:ea typeface="+mn-ea"/>
            </a:endParaRPr>
          </a:p>
          <a:p>
            <a:pPr marL="1484630" lvl="2" indent="-342900">
              <a:buFont typeface="Arial" panose="020B0604020202020204" pitchFamily="34" charset="0"/>
              <a:buChar char="•"/>
            </a:pPr>
            <a:r>
              <a:rPr kumimoji="1" lang="en-US" altLang="zh-CN" sz="2800" dirty="0">
                <a:latin typeface="+mn-ea"/>
                <a:ea typeface="+mn-ea"/>
              </a:rPr>
              <a:t>git</a:t>
            </a:r>
            <a:r>
              <a:rPr kumimoji="1" lang="zh-CN" altLang="en-US" sz="2800" dirty="0">
                <a:latin typeface="+mn-ea"/>
                <a:ea typeface="+mn-ea"/>
              </a:rPr>
              <a:t> </a:t>
            </a:r>
            <a:r>
              <a:rPr kumimoji="1" lang="en-US" altLang="zh-CN" sz="2800" dirty="0">
                <a:latin typeface="+mn-ea"/>
                <a:ea typeface="+mn-ea"/>
              </a:rPr>
              <a:t>pull(</a:t>
            </a:r>
            <a:r>
              <a:rPr kumimoji="1" lang="zh-CN" altLang="en-US" sz="2800" dirty="0">
                <a:latin typeface="+mn-ea"/>
                <a:ea typeface="+mn-ea"/>
              </a:rPr>
              <a:t>拉取</a:t>
            </a:r>
            <a:r>
              <a:rPr kumimoji="1" lang="zh-CN" altLang="en-US" sz="2800">
                <a:latin typeface="+mn-ea"/>
                <a:ea typeface="+mn-ea"/>
              </a:rPr>
              <a:t>最新代码</a:t>
            </a:r>
            <a:r>
              <a:rPr kumimoji="1" lang="en-US" altLang="zh-CN" sz="2800">
                <a:latin typeface="+mn-ea"/>
                <a:ea typeface="+mn-ea"/>
              </a:rPr>
              <a:t>)</a:t>
            </a:r>
            <a:endParaRPr kumimoji="1" lang="en-US" altLang="zh-CN" sz="2800" dirty="0">
              <a:latin typeface="+mn-ea"/>
              <a:ea typeface="+mn-ea"/>
            </a:endParaRPr>
          </a:p>
          <a:p>
            <a:pPr marL="1484630" lvl="2" indent="-342900">
              <a:buFont typeface="Arial" panose="020B0604020202020204" pitchFamily="34" charset="0"/>
              <a:buChar char="•"/>
            </a:pPr>
            <a:r>
              <a:rPr kumimoji="1" lang="zh-CN" altLang="en-US" sz="2800" dirty="0">
                <a:latin typeface="+mn-ea"/>
                <a:ea typeface="+mn-ea"/>
              </a:rPr>
              <a:t>执行根目录下的</a:t>
            </a:r>
            <a:r>
              <a:rPr kumimoji="1" lang="en-US" altLang="zh-CN" sz="2800" dirty="0">
                <a:latin typeface="+mn-ea"/>
                <a:ea typeface="+mn-ea"/>
              </a:rPr>
              <a:t>task5_set_up.sh</a:t>
            </a:r>
          </a:p>
          <a:p>
            <a:pPr lvl="1" indent="0"/>
            <a:endParaRPr kumimoji="1" lang="en-US" altLang="zh-CN" sz="2800" dirty="0">
              <a:latin typeface="+mn-ea"/>
              <a:ea typeface="+mn-ea"/>
            </a:endParaRPr>
          </a:p>
          <a:p>
            <a:pPr marL="1484630" lvl="2" indent="-342900">
              <a:buFont typeface="Arial" panose="020B0604020202020204" pitchFamily="34" charset="0"/>
              <a:buChar char="•"/>
            </a:pPr>
            <a:endParaRPr kumimoji="1" lang="en-US" altLang="zh-CN" sz="2800" dirty="0">
              <a:latin typeface="+mn-ea"/>
              <a:ea typeface="+mn-ea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DBB04C2-3EA0-1CAE-7C9A-0C6CE2B16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157" y="948316"/>
            <a:ext cx="6385443" cy="510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10291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08BBE-A509-01FC-A18A-2F2EF036A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AF5A5A-2B65-1142-C4B9-F5F156C04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F44B76-BDB5-48DA-9429-18FB768FED70}" type="slidenum">
              <a:rPr lang="zh-CN" altLang="en-US" smtClean="0"/>
              <a:t>5</a:t>
            </a:fld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94C4DAD-76F9-5084-769A-4091E2AC240F}"/>
              </a:ext>
            </a:extLst>
          </p:cNvPr>
          <p:cNvSpPr txBox="1"/>
          <p:nvPr/>
        </p:nvSpPr>
        <p:spPr>
          <a:xfrm>
            <a:off x="352128" y="936154"/>
            <a:ext cx="1166529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zh-CN" altLang="en-US" sz="3600" b="1" dirty="0">
                <a:latin typeface="+mj-ea"/>
                <a:ea typeface="+mj-ea"/>
              </a:rPr>
              <a:t>本次实验中需要涉及的指令</a:t>
            </a:r>
            <a:endParaRPr kumimoji="1" lang="en-US" altLang="zh-CN" sz="3600" b="1" dirty="0">
              <a:latin typeface="+mj-ea"/>
              <a:ea typeface="+mj-ea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" altLang="zh-CN" sz="2800" dirty="0"/>
              <a:t> </a:t>
            </a:r>
            <a:r>
              <a:rPr lang="zh-CN" altLang="en" sz="2800" dirty="0"/>
              <a:t>算术：</a:t>
            </a:r>
            <a:r>
              <a:rPr lang="en-US" altLang="zh-CN" sz="2800" dirty="0"/>
              <a:t>add, sub, </a:t>
            </a:r>
            <a:r>
              <a:rPr lang="en-US" altLang="zh-CN" sz="2800" dirty="0" err="1"/>
              <a:t>mul</a:t>
            </a:r>
            <a:r>
              <a:rPr lang="en-US" altLang="zh-CN" sz="2800" dirty="0"/>
              <a:t>, div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sz="2800" dirty="0"/>
              <a:t> </a:t>
            </a:r>
            <a:r>
              <a:rPr lang="zh-CN" altLang="en-US" sz="2800" dirty="0"/>
              <a:t>位运算：</a:t>
            </a:r>
            <a:r>
              <a:rPr lang="en-US" altLang="zh-CN" sz="2800" dirty="0"/>
              <a:t>and, or, </a:t>
            </a:r>
            <a:r>
              <a:rPr lang="en-US" altLang="zh-CN" sz="2800" dirty="0" err="1"/>
              <a:t>xor</a:t>
            </a:r>
            <a:r>
              <a:rPr lang="en-US" altLang="zh-CN" sz="2800" dirty="0"/>
              <a:t>, </a:t>
            </a:r>
            <a:r>
              <a:rPr lang="en-US" altLang="zh-CN" sz="2800" dirty="0" err="1"/>
              <a:t>xori</a:t>
            </a:r>
            <a:endParaRPr lang="en-US" altLang="zh-CN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sz="2800" dirty="0"/>
              <a:t> </a:t>
            </a:r>
            <a:r>
              <a:rPr lang="zh-CN" altLang="en-US" sz="2800" dirty="0"/>
              <a:t>位移：</a:t>
            </a:r>
            <a:r>
              <a:rPr lang="en-US" altLang="zh-CN" sz="2800" dirty="0" err="1"/>
              <a:t>sll</a:t>
            </a:r>
            <a:r>
              <a:rPr lang="en-US" altLang="zh-CN" sz="2800" dirty="0"/>
              <a:t>, </a:t>
            </a:r>
            <a:r>
              <a:rPr lang="en-US" altLang="zh-CN" sz="2800" dirty="0" err="1"/>
              <a:t>slr</a:t>
            </a:r>
            <a:r>
              <a:rPr lang="en-US" altLang="zh-CN" sz="2800" dirty="0"/>
              <a:t>, </a:t>
            </a:r>
            <a:r>
              <a:rPr lang="en-US" altLang="zh-CN" sz="2800" dirty="0" err="1"/>
              <a:t>sra</a:t>
            </a:r>
            <a:endParaRPr lang="en-US" altLang="zh-CN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sz="2800" dirty="0"/>
              <a:t> </a:t>
            </a:r>
            <a:r>
              <a:rPr lang="zh-CN" altLang="en-US" sz="2800" dirty="0"/>
              <a:t>比较：</a:t>
            </a:r>
            <a:r>
              <a:rPr lang="en-US" altLang="zh-CN" sz="2800" dirty="0" err="1"/>
              <a:t>slt</a:t>
            </a:r>
            <a:r>
              <a:rPr lang="en-US" altLang="zh-CN" sz="2800" dirty="0"/>
              <a:t>, </a:t>
            </a:r>
            <a:r>
              <a:rPr lang="en-US" altLang="zh-CN" sz="2800" dirty="0" err="1"/>
              <a:t>sltu</a:t>
            </a:r>
            <a:endParaRPr lang="en-US" altLang="zh-CN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sz="2800" dirty="0"/>
              <a:t> </a:t>
            </a:r>
            <a:r>
              <a:rPr lang="zh-CN" altLang="en-US" sz="2800" dirty="0"/>
              <a:t>内存：</a:t>
            </a:r>
            <a:r>
              <a:rPr lang="en-US" altLang="zh-CN" sz="2800" dirty="0" err="1"/>
              <a:t>ld</a:t>
            </a:r>
            <a:r>
              <a:rPr lang="en-US" altLang="zh-CN" sz="2800" dirty="0"/>
              <a:t>, </a:t>
            </a:r>
            <a:r>
              <a:rPr lang="en-US" altLang="zh-CN" sz="2800" dirty="0" err="1"/>
              <a:t>sd</a:t>
            </a:r>
            <a:r>
              <a:rPr lang="en-US" altLang="zh-CN" sz="2800" dirty="0"/>
              <a:t>, </a:t>
            </a:r>
            <a:r>
              <a:rPr lang="en-US" altLang="zh-CN" sz="2800" dirty="0" err="1"/>
              <a:t>lw</a:t>
            </a:r>
            <a:r>
              <a:rPr lang="en-US" altLang="zh-CN" sz="2800" dirty="0"/>
              <a:t>, </a:t>
            </a:r>
            <a:r>
              <a:rPr lang="en-US" altLang="zh-CN" sz="2800" dirty="0" err="1"/>
              <a:t>sw</a:t>
            </a:r>
            <a:endParaRPr lang="en-US" altLang="zh-CN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sz="2800" dirty="0"/>
              <a:t> </a:t>
            </a:r>
            <a:r>
              <a:rPr lang="zh-CN" altLang="en-US" sz="2800" dirty="0"/>
              <a:t>控制流：</a:t>
            </a:r>
            <a:r>
              <a:rPr lang="en-US" altLang="zh-CN" sz="2800" dirty="0"/>
              <a:t>j, </a:t>
            </a:r>
            <a:r>
              <a:rPr lang="en-US" altLang="zh-CN" sz="2800" dirty="0" err="1"/>
              <a:t>bnez</a:t>
            </a:r>
            <a:r>
              <a:rPr lang="en-US" altLang="zh-CN" sz="2800" dirty="0"/>
              <a:t>, </a:t>
            </a:r>
            <a:r>
              <a:rPr lang="en-US" altLang="zh-CN" sz="2800" dirty="0" err="1"/>
              <a:t>beqz</a:t>
            </a:r>
            <a:r>
              <a:rPr lang="en-US" altLang="zh-CN" sz="2800" dirty="0"/>
              <a:t>, call, ret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sz="2800" dirty="0"/>
              <a:t> </a:t>
            </a:r>
            <a:r>
              <a:rPr lang="zh-CN" altLang="en-US" sz="2800" dirty="0"/>
              <a:t>移动：</a:t>
            </a:r>
            <a:r>
              <a:rPr lang="en-US" altLang="zh-CN" sz="2800" dirty="0"/>
              <a:t>mv, </a:t>
            </a:r>
            <a:r>
              <a:rPr lang="en-US" altLang="zh-CN" sz="2800" dirty="0" err="1"/>
              <a:t>rs</a:t>
            </a:r>
            <a:endParaRPr lang="en-US" altLang="zh-CN" sz="2800" dirty="0"/>
          </a:p>
          <a:p>
            <a:pPr lvl="1">
              <a:buFont typeface="Arial" panose="020B0604020202020204" pitchFamily="34" charset="0"/>
              <a:buChar char="•"/>
            </a:pPr>
            <a:endParaRPr lang="zh-CN" altLang="en-US" sz="2800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B75AC27-A652-DEDA-3B89-51B9795A2C99}"/>
              </a:ext>
            </a:extLst>
          </p:cNvPr>
          <p:cNvSpPr txBox="1"/>
          <p:nvPr/>
        </p:nvSpPr>
        <p:spPr>
          <a:xfrm>
            <a:off x="8201000" y="2428870"/>
            <a:ext cx="331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FF0000"/>
                </a:solidFill>
              </a:rPr>
              <a:t>出于难度考虑，助教已经在较困难的部分实现完成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84C2311-599A-0F38-4459-FC4F43D53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4708298"/>
            <a:ext cx="6190456" cy="250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5473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71AC4-8C7F-2279-C458-51A724DAF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16F117-E0A6-0B46-0CB9-2AF23316D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F44B76-BDB5-48DA-9429-18FB768FED70}" type="slidenum">
              <a:rPr lang="zh-CN" altLang="en-US" smtClean="0"/>
              <a:t>6</a:t>
            </a:fld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2CC0C6E-020B-9FC9-A335-A4314FA35969}"/>
              </a:ext>
            </a:extLst>
          </p:cNvPr>
          <p:cNvSpPr txBox="1"/>
          <p:nvPr/>
        </p:nvSpPr>
        <p:spPr>
          <a:xfrm>
            <a:off x="196596" y="929883"/>
            <a:ext cx="10945216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600" b="1" dirty="0">
                <a:latin typeface="+mj-ea"/>
                <a:ea typeface="+mj-ea"/>
              </a:rPr>
              <a:t>本次实验中需要用到的</a:t>
            </a:r>
            <a:r>
              <a:rPr kumimoji="1" lang="en-US" altLang="zh-CN" sz="3600" b="1" dirty="0">
                <a:latin typeface="+mj-ea"/>
                <a:ea typeface="+mj-ea"/>
              </a:rPr>
              <a:t>LLVM</a:t>
            </a:r>
            <a:r>
              <a:rPr kumimoji="1" lang="zh-CN" altLang="en-US" sz="3600" b="1" dirty="0">
                <a:latin typeface="+mj-ea"/>
                <a:ea typeface="+mj-ea"/>
              </a:rPr>
              <a:t> </a:t>
            </a:r>
            <a:r>
              <a:rPr kumimoji="1" lang="en-US" altLang="zh-CN" sz="3600" b="1" dirty="0">
                <a:latin typeface="+mj-ea"/>
                <a:ea typeface="+mj-ea"/>
              </a:rPr>
              <a:t>IR</a:t>
            </a:r>
            <a:r>
              <a:rPr kumimoji="1" lang="zh-CN" altLang="en-US" sz="3600" b="1" dirty="0">
                <a:latin typeface="+mj-ea"/>
                <a:ea typeface="+mj-ea"/>
              </a:rPr>
              <a:t>及其</a:t>
            </a:r>
            <a:r>
              <a:rPr kumimoji="1" lang="en-US" altLang="zh-CN" sz="3600" b="1" dirty="0">
                <a:latin typeface="+mj-ea"/>
                <a:ea typeface="+mj-ea"/>
              </a:rPr>
              <a:t>Machine</a:t>
            </a:r>
            <a:r>
              <a:rPr kumimoji="1" lang="zh-CN" altLang="en-US" sz="3600" b="1" dirty="0">
                <a:latin typeface="+mj-ea"/>
                <a:ea typeface="+mj-ea"/>
              </a:rPr>
              <a:t> </a:t>
            </a:r>
            <a:r>
              <a:rPr kumimoji="1" lang="en-US" altLang="zh-CN" sz="3600" b="1" dirty="0">
                <a:latin typeface="+mj-ea"/>
                <a:ea typeface="+mj-ea"/>
              </a:rPr>
              <a:t>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zh-CN" sz="3600" b="1" dirty="0" err="1">
                <a:latin typeface="+mj-ea"/>
                <a:ea typeface="+mj-ea"/>
              </a:rPr>
              <a:t>emitBinary</a:t>
            </a:r>
            <a:endParaRPr kumimoji="1" lang="en-US" altLang="zh-CN" sz="3600" b="1" dirty="0">
              <a:latin typeface="+mj-ea"/>
              <a:ea typeface="+mj-ea"/>
            </a:endParaRPr>
          </a:p>
          <a:p>
            <a:pPr lvl="1" indent="0"/>
            <a:r>
              <a:rPr kumimoji="1" lang="zh-CN" altLang="en-US" sz="2400" dirty="0">
                <a:latin typeface="+mn-ea"/>
                <a:ea typeface="+mn-ea"/>
              </a:rPr>
              <a:t>生成一个二元运算指令，两个操作数进行运算，如加减乘除</a:t>
            </a:r>
            <a:endParaRPr kumimoji="1" lang="en-US" altLang="zh-CN" sz="2400" dirty="0">
              <a:latin typeface="+mn-ea"/>
              <a:ea typeface="+mn-ea"/>
            </a:endParaRPr>
          </a:p>
          <a:p>
            <a:pPr marL="1141730" lvl="1" indent="-571500">
              <a:buFont typeface="Arial" panose="020B0604020202020204" pitchFamily="34" charset="0"/>
              <a:buChar char="•"/>
            </a:pPr>
            <a:r>
              <a:rPr kumimoji="1" lang="en-US" altLang="zh-CN" sz="2400" dirty="0">
                <a:latin typeface="+mn-ea"/>
              </a:rPr>
              <a:t>IR</a:t>
            </a:r>
            <a:r>
              <a:rPr kumimoji="1" lang="zh-CN" altLang="en-US" sz="2400" dirty="0">
                <a:latin typeface="+mn-ea"/>
              </a:rPr>
              <a:t>示例</a:t>
            </a:r>
          </a:p>
          <a:p>
            <a:pPr marL="1713230" lvl="2" indent="-571500">
              <a:buFont typeface="Arial" panose="020B0604020202020204" pitchFamily="34" charset="0"/>
              <a:buChar char="•"/>
            </a:pPr>
            <a:r>
              <a:rPr kumimoji="1" lang="zh-CN" altLang="en-US" sz="2400" dirty="0">
                <a:latin typeface="+mn-ea"/>
              </a:rPr>
              <a:t>指令格式：</a:t>
            </a:r>
            <a:r>
              <a:rPr kumimoji="1" lang="en-US" altLang="zh-CN" sz="2400" dirty="0">
                <a:latin typeface="+mn-ea"/>
              </a:rPr>
              <a:t>&lt;type&gt; &lt;Operand1&gt;, &lt;Operand2&gt; </a:t>
            </a:r>
          </a:p>
          <a:p>
            <a:pPr marL="2282825" lvl="3" indent="-571500">
              <a:buFont typeface="Arial" panose="020B0604020202020204" pitchFamily="34" charset="0"/>
              <a:buChar char="•"/>
            </a:pPr>
            <a:r>
              <a:rPr kumimoji="1" lang="en-US" altLang="zh-CN" sz="2400" dirty="0">
                <a:latin typeface="+mn-ea"/>
              </a:rPr>
              <a:t>&lt;type&gt;: </a:t>
            </a:r>
            <a:r>
              <a:rPr kumimoji="1" lang="zh-CN" altLang="en-US" sz="2400" dirty="0">
                <a:latin typeface="+mn-ea"/>
              </a:rPr>
              <a:t>指令操作类型</a:t>
            </a:r>
          </a:p>
          <a:p>
            <a:pPr marL="2282825" lvl="3" indent="-571500">
              <a:buFont typeface="Arial" panose="020B0604020202020204" pitchFamily="34" charset="0"/>
              <a:buChar char="•"/>
            </a:pPr>
            <a:r>
              <a:rPr kumimoji="1" lang="en-US" altLang="zh-CN" sz="2400" dirty="0">
                <a:latin typeface="+mn-ea"/>
              </a:rPr>
              <a:t>&lt;Operand1&gt;: </a:t>
            </a:r>
            <a:r>
              <a:rPr kumimoji="1" lang="zh-CN" altLang="en-US" sz="2400" dirty="0">
                <a:latin typeface="+mn-ea"/>
              </a:rPr>
              <a:t>操作数</a:t>
            </a:r>
            <a:r>
              <a:rPr kumimoji="1" lang="en-US" altLang="zh-CN" sz="2400" dirty="0">
                <a:latin typeface="+mn-ea"/>
              </a:rPr>
              <a:t>1</a:t>
            </a:r>
          </a:p>
          <a:p>
            <a:pPr marL="2282825" lvl="3" indent="-571500">
              <a:buFont typeface="Arial" panose="020B0604020202020204" pitchFamily="34" charset="0"/>
              <a:buChar char="•"/>
            </a:pPr>
            <a:r>
              <a:rPr kumimoji="1" lang="en-US" altLang="zh-CN" sz="2400" dirty="0">
                <a:latin typeface="+mn-ea"/>
              </a:rPr>
              <a:t>&lt;Operand2&gt;: </a:t>
            </a:r>
            <a:r>
              <a:rPr kumimoji="1" lang="zh-CN" altLang="en-US" sz="2400" dirty="0">
                <a:latin typeface="+mn-ea"/>
              </a:rPr>
              <a:t>操作数</a:t>
            </a:r>
            <a:r>
              <a:rPr kumimoji="1" lang="en-US" altLang="zh-CN" sz="2400" dirty="0">
                <a:latin typeface="+mn-ea"/>
              </a:rPr>
              <a:t>2</a:t>
            </a:r>
          </a:p>
          <a:p>
            <a:pPr marL="1713230" lvl="2" indent="-571500">
              <a:buFont typeface="Arial" panose="020B0604020202020204" pitchFamily="34" charset="0"/>
              <a:buChar char="•"/>
            </a:pPr>
            <a:r>
              <a:rPr kumimoji="1" lang="zh-CN" altLang="en-US" sz="2400" dirty="0">
                <a:latin typeface="+mn-ea"/>
              </a:rPr>
              <a:t>示例：</a:t>
            </a:r>
            <a:r>
              <a:rPr kumimoji="1" lang="en-US" altLang="zh-CN" sz="2400" dirty="0">
                <a:latin typeface="+mn-ea"/>
              </a:rPr>
              <a:t>%binary = add </a:t>
            </a:r>
            <a:r>
              <a:rPr kumimoji="1" lang="en-US" altLang="zh-CN" sz="2400" dirty="0" err="1">
                <a:latin typeface="+mn-ea"/>
              </a:rPr>
              <a:t>nsw</a:t>
            </a:r>
            <a:r>
              <a:rPr kumimoji="1" lang="en-US" altLang="zh-CN" sz="2400" dirty="0">
                <a:latin typeface="+mn-ea"/>
              </a:rPr>
              <a:t> i32 %reg, %binary </a:t>
            </a:r>
          </a:p>
          <a:p>
            <a:pPr marL="913130" lvl="1" indent="-342900">
              <a:buFont typeface="Arial" panose="020B0604020202020204" pitchFamily="34" charset="0"/>
              <a:buChar char="•"/>
            </a:pPr>
            <a:endParaRPr kumimoji="1" lang="en-US" altLang="zh-CN" sz="2800" dirty="0">
              <a:latin typeface="+mn-ea"/>
              <a:ea typeface="+mn-ea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46C65BA-C4A9-67FC-292D-57A122C44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390" y="3556333"/>
            <a:ext cx="5026210" cy="294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15395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CC15A-1A22-C162-37F8-55DC58062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62D8D9-F66C-2CE0-4585-B0C638F95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F44B76-BDB5-48DA-9429-18FB768FED70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D3E69D2-417D-5A0F-221F-F5D60C260685}"/>
              </a:ext>
            </a:extLst>
          </p:cNvPr>
          <p:cNvSpPr txBox="1"/>
          <p:nvPr/>
        </p:nvSpPr>
        <p:spPr>
          <a:xfrm>
            <a:off x="3200400" y="3386739"/>
            <a:ext cx="64008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D6F3DE2-E50E-CBEB-408A-BDBEBCBEA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12" y="900987"/>
            <a:ext cx="8399884" cy="629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96651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8DE35-F50D-9648-F156-2531F1FA0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AF718B-A9F5-781E-CDB0-3D438B800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F44B76-BDB5-48DA-9429-18FB768FED70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70A3ADE-0C52-EFD2-3B0E-B87BFE8C1938}"/>
              </a:ext>
            </a:extLst>
          </p:cNvPr>
          <p:cNvSpPr txBox="1"/>
          <p:nvPr/>
        </p:nvSpPr>
        <p:spPr>
          <a:xfrm>
            <a:off x="136104" y="936154"/>
            <a:ext cx="1324947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600" b="1" dirty="0">
                <a:latin typeface="+mj-ea"/>
                <a:ea typeface="+mj-ea"/>
              </a:rPr>
              <a:t>本次实验中需要用到的</a:t>
            </a:r>
            <a:r>
              <a:rPr kumimoji="1" lang="en-US" altLang="zh-CN" sz="3600" b="1" dirty="0">
                <a:latin typeface="+mj-ea"/>
                <a:ea typeface="+mj-ea"/>
              </a:rPr>
              <a:t>LLVM</a:t>
            </a:r>
            <a:r>
              <a:rPr kumimoji="1" lang="zh-CN" altLang="en-US" sz="3600" b="1" dirty="0">
                <a:latin typeface="+mj-ea"/>
                <a:ea typeface="+mj-ea"/>
              </a:rPr>
              <a:t> </a:t>
            </a:r>
            <a:r>
              <a:rPr kumimoji="1" lang="en-US" altLang="zh-CN" sz="3600" b="1" dirty="0">
                <a:latin typeface="+mj-ea"/>
                <a:ea typeface="+mj-ea"/>
              </a:rPr>
              <a:t>IR</a:t>
            </a:r>
            <a:r>
              <a:rPr kumimoji="1" lang="zh-CN" altLang="en-US" sz="3600" b="1" dirty="0">
                <a:latin typeface="+mj-ea"/>
                <a:ea typeface="+mj-ea"/>
              </a:rPr>
              <a:t>及其</a:t>
            </a:r>
            <a:r>
              <a:rPr kumimoji="1" lang="en-US" altLang="zh-CN" sz="3600" b="1" dirty="0">
                <a:latin typeface="+mj-ea"/>
                <a:ea typeface="+mj-ea"/>
              </a:rPr>
              <a:t>Machine</a:t>
            </a:r>
            <a:r>
              <a:rPr kumimoji="1" lang="zh-CN" altLang="en-US" sz="3600" b="1" dirty="0">
                <a:latin typeface="+mj-ea"/>
                <a:ea typeface="+mj-ea"/>
              </a:rPr>
              <a:t> </a:t>
            </a:r>
            <a:r>
              <a:rPr kumimoji="1" lang="en-US" altLang="zh-CN" sz="3600" b="1" dirty="0">
                <a:latin typeface="+mj-ea"/>
                <a:ea typeface="+mj-ea"/>
              </a:rPr>
              <a:t>IR</a:t>
            </a:r>
            <a:endParaRPr kumimoji="1" lang="en-US" altLang="zh-CN" sz="2800" b="1" dirty="0">
              <a:latin typeface="+mn-ea"/>
              <a:ea typeface="+mn-e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kumimoji="1" lang="en-US" altLang="zh-CN" sz="3600" b="1" dirty="0" err="1">
                <a:latin typeface="+mj-ea"/>
                <a:ea typeface="+mj-ea"/>
              </a:rPr>
              <a:t>emitICmpInst</a:t>
            </a:r>
            <a:endParaRPr kumimoji="1" lang="en-US" altLang="zh-CN" sz="3600" b="1" dirty="0">
              <a:latin typeface="+mj-ea"/>
              <a:ea typeface="+mj-ea"/>
            </a:endParaRPr>
          </a:p>
          <a:p>
            <a:pPr lvl="1"/>
            <a:r>
              <a:rPr kumimoji="1" lang="en-US" altLang="zh-CN" sz="2400" dirty="0">
                <a:latin typeface="+mn-ea"/>
                <a:ea typeface="+mn-ea"/>
              </a:rPr>
              <a:t>compare</a:t>
            </a:r>
            <a:r>
              <a:rPr kumimoji="1" lang="zh-CN" altLang="en-US" sz="2400" dirty="0">
                <a:latin typeface="+mn-ea"/>
                <a:ea typeface="+mn-ea"/>
              </a:rPr>
              <a:t>指令通常为条件跳转服务，条件跳转会依据</a:t>
            </a:r>
            <a:r>
              <a:rPr kumimoji="1" lang="en-US" altLang="zh-CN" sz="2400" dirty="0">
                <a:latin typeface="+mn-ea"/>
                <a:ea typeface="+mn-ea"/>
              </a:rPr>
              <a:t>compare</a:t>
            </a:r>
            <a:r>
              <a:rPr kumimoji="1" lang="zh-CN" altLang="en-US" sz="2400" dirty="0">
                <a:latin typeface="+mn-ea"/>
                <a:ea typeface="+mn-ea"/>
              </a:rPr>
              <a:t>指令的返回值，决定跳转</a:t>
            </a:r>
            <a:r>
              <a:rPr kumimoji="1" lang="en-US" altLang="zh-CN" sz="2400" dirty="0">
                <a:latin typeface="+mn-ea"/>
                <a:ea typeface="+mn-ea"/>
              </a:rPr>
              <a:t>block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1" lang="en" altLang="zh-CN" sz="2400" dirty="0">
                <a:latin typeface="+mn-ea"/>
                <a:ea typeface="+mn-ea"/>
              </a:rPr>
              <a:t>IR</a:t>
            </a:r>
            <a:r>
              <a:rPr kumimoji="1" lang="zh-CN" altLang="en-US" sz="2400" dirty="0">
                <a:latin typeface="+mn-ea"/>
                <a:ea typeface="+mn-ea"/>
              </a:rPr>
              <a:t>示例</a:t>
            </a:r>
          </a:p>
          <a:p>
            <a:pPr marL="1371600" lvl="2" indent="-342900">
              <a:buFont typeface="Arial" panose="020B0604020202020204" pitchFamily="34" charset="0"/>
              <a:buChar char="•"/>
            </a:pPr>
            <a:r>
              <a:rPr kumimoji="1" lang="zh-CN" altLang="en-US" sz="2400" dirty="0">
                <a:latin typeface="+mn-ea"/>
                <a:ea typeface="+mn-ea"/>
              </a:rPr>
              <a:t>指令格式：</a:t>
            </a:r>
            <a:r>
              <a:rPr kumimoji="1" lang="en" altLang="zh-CN" sz="2400" dirty="0" err="1">
                <a:latin typeface="+mn-ea"/>
                <a:ea typeface="+mn-ea"/>
              </a:rPr>
              <a:t>icmp</a:t>
            </a:r>
            <a:r>
              <a:rPr kumimoji="1" lang="en" altLang="zh-CN" sz="2400" dirty="0">
                <a:latin typeface="+mn-ea"/>
                <a:ea typeface="+mn-ea"/>
              </a:rPr>
              <a:t> &lt;type&gt; &lt;operand1&gt;, &lt;operand2&gt; </a:t>
            </a:r>
          </a:p>
          <a:p>
            <a:pPr marL="1941195" lvl="3" indent="-342900">
              <a:buFont typeface="Arial" panose="020B0604020202020204" pitchFamily="34" charset="0"/>
              <a:buChar char="•"/>
            </a:pPr>
            <a:r>
              <a:rPr kumimoji="1" lang="en" altLang="zh-CN" sz="2400" dirty="0" err="1">
                <a:latin typeface="+mn-ea"/>
                <a:ea typeface="+mn-ea"/>
              </a:rPr>
              <a:t>icmp</a:t>
            </a:r>
            <a:r>
              <a:rPr kumimoji="1" lang="en" altLang="zh-CN" sz="2400" dirty="0">
                <a:latin typeface="+mn-ea"/>
                <a:ea typeface="+mn-ea"/>
              </a:rPr>
              <a:t> : </a:t>
            </a:r>
            <a:r>
              <a:rPr kumimoji="1" lang="zh-CN" altLang="en-US" sz="2400" dirty="0">
                <a:latin typeface="+mn-ea"/>
                <a:ea typeface="+mn-ea"/>
              </a:rPr>
              <a:t>指令类型</a:t>
            </a:r>
          </a:p>
          <a:p>
            <a:pPr marL="1941195" lvl="3" indent="-342900">
              <a:buFont typeface="Arial" panose="020B0604020202020204" pitchFamily="34" charset="0"/>
              <a:buChar char="•"/>
            </a:pPr>
            <a:r>
              <a:rPr kumimoji="1" lang="en-US" altLang="zh-CN" sz="2400" dirty="0">
                <a:latin typeface="+mn-ea"/>
                <a:ea typeface="+mn-ea"/>
              </a:rPr>
              <a:t>&lt;</a:t>
            </a:r>
            <a:r>
              <a:rPr kumimoji="1" lang="en" altLang="zh-CN" sz="2400" dirty="0">
                <a:latin typeface="+mn-ea"/>
                <a:ea typeface="+mn-ea"/>
              </a:rPr>
              <a:t>type&gt; : </a:t>
            </a:r>
            <a:r>
              <a:rPr kumimoji="1" lang="zh-CN" altLang="en-US" sz="2400" dirty="0">
                <a:latin typeface="+mn-ea"/>
                <a:ea typeface="+mn-ea"/>
              </a:rPr>
              <a:t>比较类型</a:t>
            </a:r>
          </a:p>
          <a:p>
            <a:pPr marL="1941195" lvl="3" indent="-342900">
              <a:buFont typeface="Arial" panose="020B0604020202020204" pitchFamily="34" charset="0"/>
              <a:buChar char="•"/>
            </a:pPr>
            <a:r>
              <a:rPr kumimoji="1" lang="en-US" altLang="zh-CN" sz="2400" dirty="0">
                <a:latin typeface="+mn-ea"/>
                <a:ea typeface="+mn-ea"/>
              </a:rPr>
              <a:t>&lt;</a:t>
            </a:r>
            <a:r>
              <a:rPr kumimoji="1" lang="en" altLang="zh-CN" sz="2400" dirty="0">
                <a:latin typeface="+mn-ea"/>
                <a:ea typeface="+mn-ea"/>
              </a:rPr>
              <a:t>operand1&gt; : </a:t>
            </a:r>
            <a:r>
              <a:rPr kumimoji="1" lang="zh-CN" altLang="en-US" sz="2400" dirty="0">
                <a:latin typeface="+mn-ea"/>
                <a:ea typeface="+mn-ea"/>
              </a:rPr>
              <a:t>操作数</a:t>
            </a:r>
            <a:r>
              <a:rPr kumimoji="1" lang="en-US" altLang="zh-CN" sz="2400" dirty="0">
                <a:latin typeface="+mn-ea"/>
                <a:ea typeface="+mn-ea"/>
              </a:rPr>
              <a:t>1</a:t>
            </a:r>
          </a:p>
          <a:p>
            <a:pPr marL="1941195" lvl="3" indent="-342900">
              <a:buFont typeface="Arial" panose="020B0604020202020204" pitchFamily="34" charset="0"/>
              <a:buChar char="•"/>
            </a:pPr>
            <a:r>
              <a:rPr kumimoji="1" lang="en-US" altLang="zh-CN" sz="2400" dirty="0">
                <a:latin typeface="+mn-ea"/>
                <a:ea typeface="+mn-ea"/>
              </a:rPr>
              <a:t>&lt;</a:t>
            </a:r>
            <a:r>
              <a:rPr kumimoji="1" lang="en" altLang="zh-CN" sz="2400" dirty="0">
                <a:latin typeface="+mn-ea"/>
                <a:ea typeface="+mn-ea"/>
              </a:rPr>
              <a:t>operand2&gt; : </a:t>
            </a:r>
            <a:r>
              <a:rPr kumimoji="1" lang="zh-CN" altLang="en-US" sz="2400" dirty="0">
                <a:latin typeface="+mn-ea"/>
                <a:ea typeface="+mn-ea"/>
              </a:rPr>
              <a:t>操作数</a:t>
            </a:r>
            <a:r>
              <a:rPr kumimoji="1" lang="en-US" altLang="zh-CN" sz="2400" dirty="0">
                <a:latin typeface="+mn-ea"/>
                <a:ea typeface="+mn-ea"/>
              </a:rPr>
              <a:t>2</a:t>
            </a:r>
            <a:endParaRPr kumimoji="1" lang="zh-CN" altLang="en-US" sz="2400" b="1" dirty="0">
              <a:latin typeface="+mn-ea"/>
              <a:ea typeface="+mn-e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kumimoji="1" lang="en-US" altLang="zh-CN" sz="3600" b="1" dirty="0">
              <a:latin typeface="+mj-ea"/>
              <a:ea typeface="+mj-ea"/>
            </a:endParaRPr>
          </a:p>
          <a:p>
            <a:pPr marL="1713230" lvl="2" indent="-571500">
              <a:buFont typeface="Arial" panose="020B0604020202020204" pitchFamily="34" charset="0"/>
              <a:buChar char="•"/>
            </a:pPr>
            <a:endParaRPr kumimoji="1" lang="en-US" altLang="zh-CN" sz="2400" dirty="0">
              <a:latin typeface="+mn-ea"/>
              <a:ea typeface="+mn-e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kumimoji="1" lang="en-US" altLang="zh-CN" sz="3600" b="1" dirty="0">
              <a:latin typeface="+mj-ea"/>
              <a:ea typeface="+mj-ea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9DC082C-A673-EC78-B007-2E5939AD5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" y="5051338"/>
            <a:ext cx="12158463" cy="214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64973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74F28-0D93-F72A-6331-B8647B75F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484113-2329-612E-CBFD-4024F962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F44B76-BDB5-48DA-9429-18FB768FED70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9189691-765E-507B-7D1E-3EAE89677CB0}"/>
              </a:ext>
            </a:extLst>
          </p:cNvPr>
          <p:cNvSpPr txBox="1"/>
          <p:nvPr/>
        </p:nvSpPr>
        <p:spPr>
          <a:xfrm>
            <a:off x="136104" y="936154"/>
            <a:ext cx="1324947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600" b="1" dirty="0">
                <a:latin typeface="+mj-ea"/>
                <a:ea typeface="+mj-ea"/>
              </a:rPr>
              <a:t>本次实验中需要用到的</a:t>
            </a:r>
            <a:r>
              <a:rPr kumimoji="1" lang="en-US" altLang="zh-CN" sz="3600" b="1" dirty="0">
                <a:latin typeface="+mj-ea"/>
                <a:ea typeface="+mj-ea"/>
              </a:rPr>
              <a:t>LLVM</a:t>
            </a:r>
            <a:r>
              <a:rPr kumimoji="1" lang="zh-CN" altLang="en-US" sz="3600" b="1" dirty="0">
                <a:latin typeface="+mj-ea"/>
                <a:ea typeface="+mj-ea"/>
              </a:rPr>
              <a:t> </a:t>
            </a:r>
            <a:r>
              <a:rPr kumimoji="1" lang="en-US" altLang="zh-CN" sz="3600" b="1" dirty="0">
                <a:latin typeface="+mj-ea"/>
                <a:ea typeface="+mj-ea"/>
              </a:rPr>
              <a:t>IR</a:t>
            </a:r>
            <a:r>
              <a:rPr kumimoji="1" lang="zh-CN" altLang="en-US" sz="3600" b="1" dirty="0">
                <a:latin typeface="+mj-ea"/>
                <a:ea typeface="+mj-ea"/>
              </a:rPr>
              <a:t>及其</a:t>
            </a:r>
            <a:r>
              <a:rPr kumimoji="1" lang="en-US" altLang="zh-CN" sz="3600" b="1" dirty="0">
                <a:latin typeface="+mj-ea"/>
                <a:ea typeface="+mj-ea"/>
              </a:rPr>
              <a:t>Machine</a:t>
            </a:r>
            <a:r>
              <a:rPr kumimoji="1" lang="zh-CN" altLang="en-US" sz="3600" b="1" dirty="0">
                <a:latin typeface="+mj-ea"/>
                <a:ea typeface="+mj-ea"/>
              </a:rPr>
              <a:t> </a:t>
            </a:r>
            <a:r>
              <a:rPr kumimoji="1" lang="en-US" altLang="zh-CN" sz="3600" b="1" dirty="0">
                <a:latin typeface="+mj-ea"/>
                <a:ea typeface="+mj-ea"/>
              </a:rPr>
              <a:t>IR</a:t>
            </a:r>
            <a:endParaRPr kumimoji="1" lang="en-US" altLang="zh-CN" sz="2800" b="1" dirty="0">
              <a:latin typeface="+mn-ea"/>
              <a:ea typeface="+mn-e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kumimoji="1" lang="en-US" altLang="zh-CN" sz="3600" b="1" dirty="0" err="1">
                <a:latin typeface="+mj-ea"/>
                <a:ea typeface="+mj-ea"/>
              </a:rPr>
              <a:t>emitLoadInst</a:t>
            </a:r>
            <a:endParaRPr kumimoji="1" lang="en-US" altLang="zh-CN" sz="3600" b="1" dirty="0">
              <a:latin typeface="+mj-ea"/>
              <a:ea typeface="+mj-ea"/>
            </a:endParaRPr>
          </a:p>
          <a:p>
            <a:pPr marL="457200" lvl="1" indent="0"/>
            <a:r>
              <a:rPr kumimoji="1" lang="zh-CN" altLang="zh-CN" sz="2400" dirty="0">
                <a:latin typeface="+mn-ea"/>
                <a:ea typeface="+mn-ea"/>
              </a:rPr>
              <a:t>load 指令通常用于从内存地址中读取数据，将内存中的值加载到目标寄存器中</a:t>
            </a:r>
            <a:endParaRPr kumimoji="1" lang="en-US" altLang="zh-CN" sz="2400" dirty="0">
              <a:latin typeface="+mn-ea"/>
              <a:ea typeface="+mn-ea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1" lang="en" altLang="zh-CN" sz="2400" dirty="0">
                <a:latin typeface="+mn-ea"/>
                <a:ea typeface="+mn-ea"/>
              </a:rPr>
              <a:t>IR</a:t>
            </a:r>
            <a:r>
              <a:rPr kumimoji="1" lang="zh-CN" altLang="en-US" sz="2400" dirty="0">
                <a:latin typeface="+mn-ea"/>
                <a:ea typeface="+mn-ea"/>
              </a:rPr>
              <a:t>示例</a:t>
            </a:r>
          </a:p>
          <a:p>
            <a:pPr marL="1941195" lvl="3" indent="-342900">
              <a:buFont typeface="Arial" panose="020B0604020202020204" pitchFamily="34" charset="0"/>
              <a:buChar char="•"/>
            </a:pPr>
            <a:r>
              <a:rPr kumimoji="1" lang="zh-CN" altLang="zh-CN" sz="2400" dirty="0">
                <a:latin typeface="+mn-ea"/>
                <a:ea typeface="+mn-ea"/>
              </a:rPr>
              <a:t> 指令格式：&lt;result&gt; = load &lt;type&gt;, ptr &lt;address&gt;</a:t>
            </a:r>
            <a:endParaRPr kumimoji="1" lang="en" altLang="zh-CN" sz="2400" dirty="0">
              <a:latin typeface="+mn-ea"/>
              <a:ea typeface="+mn-ea"/>
            </a:endParaRPr>
          </a:p>
          <a:p>
            <a:pPr marL="1941195" lvl="3" indent="-342900">
              <a:buFont typeface="Arial" panose="020B0604020202020204" pitchFamily="34" charset="0"/>
              <a:buChar char="•"/>
            </a:pPr>
            <a:r>
              <a:rPr kumimoji="1" lang="zh-CN" altLang="zh-CN" sz="2400" dirty="0">
                <a:latin typeface="+mn-ea"/>
                <a:ea typeface="+mn-ea"/>
              </a:rPr>
              <a:t>load：指令类型，表示从内存读取数据</a:t>
            </a:r>
            <a:endParaRPr kumimoji="1" lang="zh-CN" altLang="en-US" sz="2400" dirty="0">
              <a:latin typeface="+mn-ea"/>
              <a:ea typeface="+mn-ea"/>
            </a:endParaRPr>
          </a:p>
          <a:p>
            <a:pPr marL="1941195" lvl="3" indent="-342900">
              <a:buFont typeface="Arial" panose="020B0604020202020204" pitchFamily="34" charset="0"/>
              <a:buChar char="•"/>
            </a:pPr>
            <a:r>
              <a:rPr kumimoji="1" lang="zh-CN" altLang="zh-CN" sz="2400" dirty="0">
                <a:latin typeface="+mn-ea"/>
                <a:ea typeface="+mn-ea"/>
              </a:rPr>
              <a:t>&lt;result&gt;：加载结果保存到的 SSA 变量</a:t>
            </a:r>
            <a:endParaRPr kumimoji="1" lang="zh-CN" altLang="en-US" sz="2400" dirty="0">
              <a:latin typeface="+mn-ea"/>
              <a:ea typeface="+mn-ea"/>
            </a:endParaRPr>
          </a:p>
          <a:p>
            <a:pPr marL="1941195" lvl="3" indent="-342900">
              <a:buFont typeface="Arial" panose="020B0604020202020204" pitchFamily="34" charset="0"/>
              <a:buChar char="•"/>
            </a:pPr>
            <a:r>
              <a:rPr kumimoji="1" lang="zh-CN" altLang="zh-CN" sz="2400" dirty="0">
                <a:latin typeface="+mn-ea"/>
                <a:ea typeface="+mn-ea"/>
              </a:rPr>
              <a:t>&lt;type&gt;：读取的数据类型</a:t>
            </a:r>
          </a:p>
          <a:p>
            <a:pPr marL="1941195" lvl="3" indent="-342900">
              <a:buFont typeface="Arial" panose="020B0604020202020204" pitchFamily="34" charset="0"/>
              <a:buChar char="•"/>
            </a:pPr>
            <a:r>
              <a:rPr kumimoji="1" lang="zh-CN" altLang="zh-CN" sz="2400" dirty="0">
                <a:latin typeface="+mn-ea"/>
                <a:ea typeface="+mn-ea"/>
              </a:rPr>
              <a:t>ptr &lt;address&gt;：数据所在的内存地址</a:t>
            </a:r>
            <a:endParaRPr kumimoji="1" lang="zh-CN" altLang="en-US" sz="2400" b="1" dirty="0">
              <a:latin typeface="+mn-ea"/>
              <a:ea typeface="+mn-e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kumimoji="1" lang="en-US" altLang="zh-CN" sz="3600" b="1" dirty="0">
              <a:latin typeface="+mj-ea"/>
              <a:ea typeface="+mj-ea"/>
            </a:endParaRPr>
          </a:p>
          <a:p>
            <a:pPr marL="1713230" lvl="2" indent="-571500">
              <a:buFont typeface="Arial" panose="020B0604020202020204" pitchFamily="34" charset="0"/>
              <a:buChar char="•"/>
            </a:pPr>
            <a:endParaRPr kumimoji="1" lang="en-US" altLang="zh-CN" sz="2400" dirty="0">
              <a:latin typeface="+mn-ea"/>
              <a:ea typeface="+mn-e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kumimoji="1" lang="en-US" altLang="zh-CN" sz="3600" b="1" dirty="0">
              <a:latin typeface="+mj-ea"/>
              <a:ea typeface="+mj-ea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413AF19-667B-EF4B-8A0C-40A1935F6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872" y="4623541"/>
            <a:ext cx="5752728" cy="254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353362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zJmZTdiY2EzZTUwNmIyNjA4NWQxYzZkNDliYjNhYzAifQ=="/>
</p:tagLst>
</file>

<file path=ppt/theme/theme1.xml><?xml version="1.0" encoding="utf-8"?>
<a:theme xmlns:a="http://schemas.openxmlformats.org/drawingml/2006/main" name="0802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0802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4647</TotalTime>
  <Words>601</Words>
  <Application>Microsoft Macintosh PowerPoint</Application>
  <PresentationFormat>自定义</PresentationFormat>
  <Paragraphs>94</Paragraphs>
  <Slides>11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微软雅黑</vt:lpstr>
      <vt:lpstr>System Font Regular</vt:lpstr>
      <vt:lpstr>Arial</vt:lpstr>
      <vt:lpstr>Calibri</vt:lpstr>
      <vt:lpstr>Tw Cen MT</vt:lpstr>
      <vt:lpstr>Wingdings</vt:lpstr>
      <vt:lpstr>0802主题</vt:lpstr>
      <vt:lpstr>1_0802主题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abc</dc:creator>
  <cp:lastModifiedBy>T205430</cp:lastModifiedBy>
  <cp:revision>5733</cp:revision>
  <dcterms:created xsi:type="dcterms:W3CDTF">2016-05-19T09:43:00Z</dcterms:created>
  <dcterms:modified xsi:type="dcterms:W3CDTF">2026-06-17T09:05:16Z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4B6D33595E7943EB99C671F328FCC877_12</vt:lpwstr>
  </property>
</Properties>
</file>